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257" r:id="rId3"/>
    <p:sldId id="256" r:id="rId4"/>
    <p:sldId id="354" r:id="rId5"/>
    <p:sldId id="260" r:id="rId6"/>
    <p:sldId id="259" r:id="rId7"/>
    <p:sldId id="262" r:id="rId8"/>
    <p:sldId id="293" r:id="rId9"/>
    <p:sldId id="261" r:id="rId10"/>
    <p:sldId id="263" r:id="rId11"/>
    <p:sldId id="284" r:id="rId12"/>
    <p:sldId id="285" r:id="rId13"/>
    <p:sldId id="265" r:id="rId14"/>
    <p:sldId id="275" r:id="rId15"/>
    <p:sldId id="295" r:id="rId16"/>
    <p:sldId id="288" r:id="rId17"/>
    <p:sldId id="276" r:id="rId18"/>
    <p:sldId id="266" r:id="rId19"/>
    <p:sldId id="286" r:id="rId20"/>
    <p:sldId id="274" r:id="rId21"/>
    <p:sldId id="278" r:id="rId22"/>
    <p:sldId id="296" r:id="rId23"/>
    <p:sldId id="270" r:id="rId24"/>
    <p:sldId id="289" r:id="rId25"/>
    <p:sldId id="332" r:id="rId26"/>
    <p:sldId id="290" r:id="rId27"/>
    <p:sldId id="372" r:id="rId28"/>
    <p:sldId id="291" r:id="rId29"/>
    <p:sldId id="294" r:id="rId30"/>
    <p:sldId id="353" r:id="rId31"/>
    <p:sldId id="326" r:id="rId32"/>
    <p:sldId id="264" r:id="rId33"/>
    <p:sldId id="297" r:id="rId34"/>
    <p:sldId id="307" r:id="rId35"/>
    <p:sldId id="329" r:id="rId36"/>
    <p:sldId id="330" r:id="rId37"/>
    <p:sldId id="352" r:id="rId38"/>
    <p:sldId id="331" r:id="rId39"/>
    <p:sldId id="273" r:id="rId40"/>
    <p:sldId id="306" r:id="rId41"/>
    <p:sldId id="356" r:id="rId42"/>
    <p:sldId id="355" r:id="rId43"/>
    <p:sldId id="272" r:id="rId44"/>
    <p:sldId id="357" r:id="rId45"/>
    <p:sldId id="271" r:id="rId46"/>
    <p:sldId id="358" r:id="rId47"/>
    <p:sldId id="360" r:id="rId48"/>
    <p:sldId id="3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1"/>
    <p:restoredTop sz="94703"/>
  </p:normalViewPr>
  <p:slideViewPr>
    <p:cSldViewPr snapToGrid="0">
      <p:cViewPr varScale="1">
        <p:scale>
          <a:sx n="128" d="100"/>
          <a:sy n="128" d="100"/>
        </p:scale>
        <p:origin x="2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_rels/data5.xml.rels><?xml version="1.0" encoding="UTF-8" standalone="yes"?>
<Relationships xmlns="http://schemas.openxmlformats.org/package/2006/relationships"><Relationship Id="rId1" Type="http://schemas.openxmlformats.org/officeDocument/2006/relationships/hyperlink" Target="https://en.wikipedia.org/wiki/Massively_parallel_computing" TargetMode="External"/></Relationships>
</file>

<file path=ppt/diagrams/_rels/data6.xml.rels><?xml version="1.0" encoding="UTF-8" standalone="yes"?>
<Relationships xmlns="http://schemas.openxmlformats.org/package/2006/relationships"><Relationship Id="rId2" Type="http://schemas.openxmlformats.org/officeDocument/2006/relationships/hyperlink" Target="https://direct-mit-edu.ezproxy1.lib.asu.edu/neco/article/1/4/541/5515/Backpropagation-Applied-to-Handwritten-Zip-Code" TargetMode="External"/><Relationship Id="rId1" Type="http://schemas.openxmlformats.org/officeDocument/2006/relationships/hyperlink" Target="https://www.klondike.ai/en/ai-history-the-1980s-and-expert-systems/" TargetMode="External"/></Relationships>
</file>

<file path=ppt/diagrams/_rels/data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1" Type="http://schemas.openxmlformats.org/officeDocument/2006/relationships/hyperlink" Target="https://en.wikipedia.org/wiki/Massively_parallel_computing" TargetMode="External"/></Relationships>
</file>

<file path=ppt/diagrams/_rels/drawing6.xml.rels><?xml version="1.0" encoding="UTF-8" standalone="yes"?>
<Relationships xmlns="http://schemas.openxmlformats.org/package/2006/relationships"><Relationship Id="rId2" Type="http://schemas.openxmlformats.org/officeDocument/2006/relationships/hyperlink" Target="https://direct-mit-edu.ezproxy1.lib.asu.edu/neco/article/1/4/541/5515/Backpropagation-Applied-to-Handwritten-Zip-Code" TargetMode="External"/><Relationship Id="rId1" Type="http://schemas.openxmlformats.org/officeDocument/2006/relationships/hyperlink" Target="https://www.klondike.ai/en/ai-history-the-1980s-and-expert-systems/" TargetMode="External"/></Relationships>
</file>

<file path=ppt/diagrams/_rels/drawing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594E35-AC8C-4350-A87D-AE0F8199C1A3}"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58D45D3E-3DBB-4F03-A40D-26290F627E3B}">
      <dgm:prSet/>
      <dgm:spPr/>
      <dgm:t>
        <a:bodyPr/>
        <a:lstStyle/>
        <a:p>
          <a:r>
            <a:rPr lang="en-US" b="0" i="0"/>
            <a:t>Day 1: AI Essentials</a:t>
          </a:r>
          <a:endParaRPr lang="en-US"/>
        </a:p>
      </dgm:t>
    </dgm:pt>
    <dgm:pt modelId="{B4DB6F83-B5BD-45ED-A74B-E33764165F84}" type="parTrans" cxnId="{4D5E79EF-AEEC-41EF-AC59-D37387826859}">
      <dgm:prSet/>
      <dgm:spPr/>
      <dgm:t>
        <a:bodyPr/>
        <a:lstStyle/>
        <a:p>
          <a:endParaRPr lang="en-US"/>
        </a:p>
      </dgm:t>
    </dgm:pt>
    <dgm:pt modelId="{39EB9062-2E47-46D3-9B04-4D875877E02C}" type="sibTrans" cxnId="{4D5E79EF-AEEC-41EF-AC59-D37387826859}">
      <dgm:prSet/>
      <dgm:spPr/>
      <dgm:t>
        <a:bodyPr/>
        <a:lstStyle/>
        <a:p>
          <a:endParaRPr lang="en-US"/>
        </a:p>
      </dgm:t>
    </dgm:pt>
    <dgm:pt modelId="{A3A10B69-0643-407D-A08F-8D24DE69D453}">
      <dgm:prSet/>
      <dgm:spPr/>
      <dgm:t>
        <a:bodyPr/>
        <a:lstStyle/>
        <a:p>
          <a:r>
            <a:rPr lang="en-US" b="0" i="0" dirty="0"/>
            <a:t>AI History, Significance, Philosophy, Various Branches</a:t>
          </a:r>
          <a:endParaRPr lang="en-US" dirty="0"/>
        </a:p>
      </dgm:t>
    </dgm:pt>
    <dgm:pt modelId="{3C801D30-F4A2-4131-9B13-EB197324D735}" type="parTrans" cxnId="{4AB4132B-EEF1-487C-9E17-81EFE87C866C}">
      <dgm:prSet/>
      <dgm:spPr/>
      <dgm:t>
        <a:bodyPr/>
        <a:lstStyle/>
        <a:p>
          <a:endParaRPr lang="en-US"/>
        </a:p>
      </dgm:t>
    </dgm:pt>
    <dgm:pt modelId="{EE8969EE-4289-4B4D-9EFA-4B68A3559577}" type="sibTrans" cxnId="{4AB4132B-EEF1-487C-9E17-81EFE87C866C}">
      <dgm:prSet/>
      <dgm:spPr/>
      <dgm:t>
        <a:bodyPr/>
        <a:lstStyle/>
        <a:p>
          <a:endParaRPr lang="en-US"/>
        </a:p>
      </dgm:t>
    </dgm:pt>
    <dgm:pt modelId="{E5EE1D73-F018-4751-8019-FA3D84167AC7}">
      <dgm:prSet/>
      <dgm:spPr/>
      <dgm:t>
        <a:bodyPr/>
        <a:lstStyle/>
        <a:p>
          <a:r>
            <a:rPr lang="en-US" b="0" i="0"/>
            <a:t>Machine Learning Fundamentals (supervised, unsupervised, and reinforcement learning) </a:t>
          </a:r>
          <a:endParaRPr lang="en-US"/>
        </a:p>
      </dgm:t>
    </dgm:pt>
    <dgm:pt modelId="{89BCF297-208A-4308-A4C7-606B464977AC}" type="parTrans" cxnId="{04F1988D-F59E-4D84-92EC-8117BB562C0A}">
      <dgm:prSet/>
      <dgm:spPr/>
      <dgm:t>
        <a:bodyPr/>
        <a:lstStyle/>
        <a:p>
          <a:endParaRPr lang="en-US"/>
        </a:p>
      </dgm:t>
    </dgm:pt>
    <dgm:pt modelId="{F6A3AF76-19AE-44E2-934E-3523B1F5F6EE}" type="sibTrans" cxnId="{04F1988D-F59E-4D84-92EC-8117BB562C0A}">
      <dgm:prSet/>
      <dgm:spPr/>
      <dgm:t>
        <a:bodyPr/>
        <a:lstStyle/>
        <a:p>
          <a:endParaRPr lang="en-US"/>
        </a:p>
      </dgm:t>
    </dgm:pt>
    <dgm:pt modelId="{196FBDAA-8D09-4B4D-8EE8-070E70950391}">
      <dgm:prSet/>
      <dgm:spPr/>
      <dgm:t>
        <a:bodyPr/>
        <a:lstStyle/>
        <a:p>
          <a:r>
            <a:rPr lang="en-US" b="0" i="0"/>
            <a:t>Deep Learning Fundamentals</a:t>
          </a:r>
          <a:endParaRPr lang="en-US"/>
        </a:p>
      </dgm:t>
    </dgm:pt>
    <dgm:pt modelId="{6B601C60-EDF8-4DC6-A2E5-DA40059E700A}" type="parTrans" cxnId="{D49DD183-CEE7-4276-9993-3A0C5039044D}">
      <dgm:prSet/>
      <dgm:spPr/>
      <dgm:t>
        <a:bodyPr/>
        <a:lstStyle/>
        <a:p>
          <a:endParaRPr lang="en-US"/>
        </a:p>
      </dgm:t>
    </dgm:pt>
    <dgm:pt modelId="{D649AD09-24B7-41B0-A658-15C593448F38}" type="sibTrans" cxnId="{D49DD183-CEE7-4276-9993-3A0C5039044D}">
      <dgm:prSet/>
      <dgm:spPr/>
      <dgm:t>
        <a:bodyPr/>
        <a:lstStyle/>
        <a:p>
          <a:endParaRPr lang="en-US"/>
        </a:p>
      </dgm:t>
    </dgm:pt>
    <dgm:pt modelId="{4B779432-3EF9-4D3D-8664-5C79955E5329}">
      <dgm:prSet/>
      <dgm:spPr/>
      <dgm:t>
        <a:bodyPr/>
        <a:lstStyle/>
        <a:p>
          <a:r>
            <a:rPr lang="en-US" b="0" i="0" dirty="0"/>
            <a:t>Day 2: Generative AI and LLM(s)</a:t>
          </a:r>
          <a:endParaRPr lang="en-US" dirty="0"/>
        </a:p>
      </dgm:t>
    </dgm:pt>
    <dgm:pt modelId="{27285620-98D6-44EC-AFFF-DE9222F19D6B}" type="parTrans" cxnId="{AA753863-E839-4E3A-9AC9-627A654A39E6}">
      <dgm:prSet/>
      <dgm:spPr/>
      <dgm:t>
        <a:bodyPr/>
        <a:lstStyle/>
        <a:p>
          <a:endParaRPr lang="en-US"/>
        </a:p>
      </dgm:t>
    </dgm:pt>
    <dgm:pt modelId="{6E1A6E3D-334D-48A7-B782-6AE4250165FC}" type="sibTrans" cxnId="{AA753863-E839-4E3A-9AC9-627A654A39E6}">
      <dgm:prSet/>
      <dgm:spPr/>
      <dgm:t>
        <a:bodyPr/>
        <a:lstStyle/>
        <a:p>
          <a:endParaRPr lang="en-US"/>
        </a:p>
      </dgm:t>
    </dgm:pt>
    <dgm:pt modelId="{3EF575C8-70D3-44F5-8946-3BB9545363C1}">
      <dgm:prSet/>
      <dgm:spPr/>
      <dgm:t>
        <a:bodyPr/>
        <a:lstStyle/>
        <a:p>
          <a:r>
            <a:rPr lang="en-US" b="0" i="0" dirty="0"/>
            <a:t>Generative AI vs Discriminatory AI</a:t>
          </a:r>
          <a:endParaRPr lang="en-US" dirty="0"/>
        </a:p>
      </dgm:t>
    </dgm:pt>
    <dgm:pt modelId="{F61B3C36-E855-481E-B641-1DFBA38E4BEE}" type="parTrans" cxnId="{1BA6DDBF-0320-4D86-9E43-7621A88555F1}">
      <dgm:prSet/>
      <dgm:spPr/>
      <dgm:t>
        <a:bodyPr/>
        <a:lstStyle/>
        <a:p>
          <a:endParaRPr lang="en-US"/>
        </a:p>
      </dgm:t>
    </dgm:pt>
    <dgm:pt modelId="{F82BFBC3-1892-440C-93B3-625319FBF42B}" type="sibTrans" cxnId="{1BA6DDBF-0320-4D86-9E43-7621A88555F1}">
      <dgm:prSet/>
      <dgm:spPr/>
      <dgm:t>
        <a:bodyPr/>
        <a:lstStyle/>
        <a:p>
          <a:endParaRPr lang="en-US"/>
        </a:p>
      </dgm:t>
    </dgm:pt>
    <dgm:pt modelId="{0ACDCC95-E56C-465B-A6E3-252BAD866753}">
      <dgm:prSet/>
      <dgm:spPr/>
      <dgm:t>
        <a:bodyPr/>
        <a:lstStyle/>
        <a:p>
          <a:r>
            <a:rPr lang="en-US" b="0" i="0" dirty="0"/>
            <a:t>Generative models (GANs and VAEs)</a:t>
          </a:r>
          <a:endParaRPr lang="en-US" dirty="0"/>
        </a:p>
      </dgm:t>
    </dgm:pt>
    <dgm:pt modelId="{455E24EA-85DA-4FCB-921A-EFF29B22824D}" type="parTrans" cxnId="{1AE62F0C-39D2-47E1-9C07-FF9C519DEA42}">
      <dgm:prSet/>
      <dgm:spPr/>
      <dgm:t>
        <a:bodyPr/>
        <a:lstStyle/>
        <a:p>
          <a:endParaRPr lang="en-US"/>
        </a:p>
      </dgm:t>
    </dgm:pt>
    <dgm:pt modelId="{B32120CE-1DC7-4E71-8AD7-625FF015E9AF}" type="sibTrans" cxnId="{1AE62F0C-39D2-47E1-9C07-FF9C519DEA42}">
      <dgm:prSet/>
      <dgm:spPr/>
      <dgm:t>
        <a:bodyPr/>
        <a:lstStyle/>
        <a:p>
          <a:endParaRPr lang="en-US"/>
        </a:p>
      </dgm:t>
    </dgm:pt>
    <dgm:pt modelId="{CAC83EBD-4F41-442A-903F-A7925123F5EC}">
      <dgm:prSet/>
      <dgm:spPr/>
      <dgm:t>
        <a:bodyPr/>
        <a:lstStyle/>
        <a:p>
          <a:r>
            <a:rPr lang="en-US" b="0" i="0" dirty="0"/>
            <a:t>Transformers and LLMs</a:t>
          </a:r>
          <a:endParaRPr lang="en-US" dirty="0"/>
        </a:p>
      </dgm:t>
    </dgm:pt>
    <dgm:pt modelId="{A8D190FF-AAF9-4231-B89B-DC1DE4AEEB5D}" type="parTrans" cxnId="{E12EC371-3341-4F4D-86CE-0BF94D453B85}">
      <dgm:prSet/>
      <dgm:spPr/>
      <dgm:t>
        <a:bodyPr/>
        <a:lstStyle/>
        <a:p>
          <a:endParaRPr lang="en-US"/>
        </a:p>
      </dgm:t>
    </dgm:pt>
    <dgm:pt modelId="{5D9A2679-E5AA-48DE-BC47-8638D5DFAFB7}" type="sibTrans" cxnId="{E12EC371-3341-4F4D-86CE-0BF94D453B85}">
      <dgm:prSet/>
      <dgm:spPr/>
      <dgm:t>
        <a:bodyPr/>
        <a:lstStyle/>
        <a:p>
          <a:endParaRPr lang="en-US"/>
        </a:p>
      </dgm:t>
    </dgm:pt>
    <dgm:pt modelId="{7E5B4CAF-D8AA-4445-A4D6-E1F07AF9DFDB}">
      <dgm:prSet/>
      <dgm:spPr/>
      <dgm:t>
        <a:bodyPr/>
        <a:lstStyle/>
        <a:p>
          <a:r>
            <a:rPr lang="en-US" b="0" i="0" dirty="0"/>
            <a:t>Day 3: Prompt Engineering, Future Trends, and Ethics</a:t>
          </a:r>
          <a:endParaRPr lang="en-US" dirty="0"/>
        </a:p>
      </dgm:t>
    </dgm:pt>
    <dgm:pt modelId="{C953F17E-7141-4042-ACBA-7F61B9ED9469}" type="parTrans" cxnId="{29237ABC-CDAB-4537-BAA5-0E6931B5C246}">
      <dgm:prSet/>
      <dgm:spPr/>
      <dgm:t>
        <a:bodyPr/>
        <a:lstStyle/>
        <a:p>
          <a:endParaRPr lang="en-US"/>
        </a:p>
      </dgm:t>
    </dgm:pt>
    <dgm:pt modelId="{C05A30DF-2921-44DB-B517-70FDABF7A7BC}" type="sibTrans" cxnId="{29237ABC-CDAB-4537-BAA5-0E6931B5C246}">
      <dgm:prSet/>
      <dgm:spPr/>
      <dgm:t>
        <a:bodyPr/>
        <a:lstStyle/>
        <a:p>
          <a:endParaRPr lang="en-US"/>
        </a:p>
      </dgm:t>
    </dgm:pt>
    <dgm:pt modelId="{0B8F0AF3-B613-49D4-8DF9-92D9E70E6448}">
      <dgm:prSet/>
      <dgm:spPr/>
      <dgm:t>
        <a:bodyPr/>
        <a:lstStyle/>
        <a:p>
          <a:r>
            <a:rPr lang="en-US" b="0" i="0"/>
            <a:t>Text, video, audio, image generation</a:t>
          </a:r>
          <a:endParaRPr lang="en-US"/>
        </a:p>
      </dgm:t>
    </dgm:pt>
    <dgm:pt modelId="{C959E441-310D-4831-87EB-6C2D40A4876D}" type="parTrans" cxnId="{9A7B24DA-6ADF-472A-918E-5AC9D1A24EDB}">
      <dgm:prSet/>
      <dgm:spPr/>
      <dgm:t>
        <a:bodyPr/>
        <a:lstStyle/>
        <a:p>
          <a:endParaRPr lang="en-US"/>
        </a:p>
      </dgm:t>
    </dgm:pt>
    <dgm:pt modelId="{A230593C-B0EF-4475-B038-3ED08D3ED2C5}" type="sibTrans" cxnId="{9A7B24DA-6ADF-472A-918E-5AC9D1A24EDB}">
      <dgm:prSet/>
      <dgm:spPr/>
      <dgm:t>
        <a:bodyPr/>
        <a:lstStyle/>
        <a:p>
          <a:endParaRPr lang="en-US"/>
        </a:p>
      </dgm:t>
    </dgm:pt>
    <dgm:pt modelId="{A3A84744-6A20-4203-A8F2-B351B2B97BA8}">
      <dgm:prSet/>
      <dgm:spPr/>
      <dgm:t>
        <a:bodyPr/>
        <a:lstStyle/>
        <a:p>
          <a:r>
            <a:rPr lang="en-US" b="0" i="0"/>
            <a:t>Where is AI revolution heading to?</a:t>
          </a:r>
          <a:endParaRPr lang="en-US"/>
        </a:p>
      </dgm:t>
    </dgm:pt>
    <dgm:pt modelId="{56428957-C843-45FA-A407-7FD6A186EEB1}" type="parTrans" cxnId="{31854BE4-9EC5-4FFB-85E6-DBA3F4A105D0}">
      <dgm:prSet/>
      <dgm:spPr/>
      <dgm:t>
        <a:bodyPr/>
        <a:lstStyle/>
        <a:p>
          <a:endParaRPr lang="en-US"/>
        </a:p>
      </dgm:t>
    </dgm:pt>
    <dgm:pt modelId="{6D5B73DB-62F5-4B92-B851-4EAA92C468BD}" type="sibTrans" cxnId="{31854BE4-9EC5-4FFB-85E6-DBA3F4A105D0}">
      <dgm:prSet/>
      <dgm:spPr/>
      <dgm:t>
        <a:bodyPr/>
        <a:lstStyle/>
        <a:p>
          <a:endParaRPr lang="en-US"/>
        </a:p>
      </dgm:t>
    </dgm:pt>
    <dgm:pt modelId="{1E5F165D-DDED-4E0E-A52D-6A20719C3E12}">
      <dgm:prSet/>
      <dgm:spPr/>
      <dgm:t>
        <a:bodyPr/>
        <a:lstStyle/>
        <a:p>
          <a:r>
            <a:rPr lang="en-US" b="0" i="0"/>
            <a:t>Is the future with AI safe?</a:t>
          </a:r>
          <a:endParaRPr lang="en-US"/>
        </a:p>
      </dgm:t>
    </dgm:pt>
    <dgm:pt modelId="{C4ACDC55-B2C6-4DD4-A92C-8C227E792C6C}" type="parTrans" cxnId="{39545F34-FEBD-4FFF-8FD1-4BBB6F8D05F6}">
      <dgm:prSet/>
      <dgm:spPr/>
      <dgm:t>
        <a:bodyPr/>
        <a:lstStyle/>
        <a:p>
          <a:endParaRPr lang="en-US"/>
        </a:p>
      </dgm:t>
    </dgm:pt>
    <dgm:pt modelId="{DF7302FA-6FCC-4A0B-9982-3E082EACC3C9}" type="sibTrans" cxnId="{39545F34-FEBD-4FFF-8FD1-4BBB6F8D05F6}">
      <dgm:prSet/>
      <dgm:spPr/>
      <dgm:t>
        <a:bodyPr/>
        <a:lstStyle/>
        <a:p>
          <a:endParaRPr lang="en-US"/>
        </a:p>
      </dgm:t>
    </dgm:pt>
    <dgm:pt modelId="{600EFE2B-2CF1-E04A-B3CC-EB7E0CB7616E}" type="pres">
      <dgm:prSet presAssocID="{1F594E35-AC8C-4350-A87D-AE0F8199C1A3}" presName="linear" presStyleCnt="0">
        <dgm:presLayoutVars>
          <dgm:animLvl val="lvl"/>
          <dgm:resizeHandles val="exact"/>
        </dgm:presLayoutVars>
      </dgm:prSet>
      <dgm:spPr/>
    </dgm:pt>
    <dgm:pt modelId="{4E983A06-34F5-7A4C-8683-8DE3B9C3BE14}" type="pres">
      <dgm:prSet presAssocID="{58D45D3E-3DBB-4F03-A40D-26290F627E3B}" presName="parentText" presStyleLbl="node1" presStyleIdx="0" presStyleCnt="3">
        <dgm:presLayoutVars>
          <dgm:chMax val="0"/>
          <dgm:bulletEnabled val="1"/>
        </dgm:presLayoutVars>
      </dgm:prSet>
      <dgm:spPr/>
    </dgm:pt>
    <dgm:pt modelId="{47FD95D2-7938-6242-9051-442F4659E2D8}" type="pres">
      <dgm:prSet presAssocID="{58D45D3E-3DBB-4F03-A40D-26290F627E3B}" presName="childText" presStyleLbl="revTx" presStyleIdx="0" presStyleCnt="3">
        <dgm:presLayoutVars>
          <dgm:bulletEnabled val="1"/>
        </dgm:presLayoutVars>
      </dgm:prSet>
      <dgm:spPr/>
    </dgm:pt>
    <dgm:pt modelId="{D8081FF2-6236-9043-A517-E7A7EBDBE633}" type="pres">
      <dgm:prSet presAssocID="{4B779432-3EF9-4D3D-8664-5C79955E5329}" presName="parentText" presStyleLbl="node1" presStyleIdx="1" presStyleCnt="3">
        <dgm:presLayoutVars>
          <dgm:chMax val="0"/>
          <dgm:bulletEnabled val="1"/>
        </dgm:presLayoutVars>
      </dgm:prSet>
      <dgm:spPr/>
    </dgm:pt>
    <dgm:pt modelId="{3CF74F29-49A5-0F41-91C6-607D771B3154}" type="pres">
      <dgm:prSet presAssocID="{4B779432-3EF9-4D3D-8664-5C79955E5329}" presName="childText" presStyleLbl="revTx" presStyleIdx="1" presStyleCnt="3">
        <dgm:presLayoutVars>
          <dgm:bulletEnabled val="1"/>
        </dgm:presLayoutVars>
      </dgm:prSet>
      <dgm:spPr/>
    </dgm:pt>
    <dgm:pt modelId="{9791D665-1249-FF45-8091-6632F57282A6}" type="pres">
      <dgm:prSet presAssocID="{7E5B4CAF-D8AA-4445-A4D6-E1F07AF9DFDB}" presName="parentText" presStyleLbl="node1" presStyleIdx="2" presStyleCnt="3">
        <dgm:presLayoutVars>
          <dgm:chMax val="0"/>
          <dgm:bulletEnabled val="1"/>
        </dgm:presLayoutVars>
      </dgm:prSet>
      <dgm:spPr/>
    </dgm:pt>
    <dgm:pt modelId="{233D8327-1929-8642-A05F-9779840BDF7F}" type="pres">
      <dgm:prSet presAssocID="{7E5B4CAF-D8AA-4445-A4D6-E1F07AF9DFDB}" presName="childText" presStyleLbl="revTx" presStyleIdx="2" presStyleCnt="3">
        <dgm:presLayoutVars>
          <dgm:bulletEnabled val="1"/>
        </dgm:presLayoutVars>
      </dgm:prSet>
      <dgm:spPr/>
    </dgm:pt>
  </dgm:ptLst>
  <dgm:cxnLst>
    <dgm:cxn modelId="{1AE62F0C-39D2-47E1-9C07-FF9C519DEA42}" srcId="{4B779432-3EF9-4D3D-8664-5C79955E5329}" destId="{0ACDCC95-E56C-465B-A6E3-252BAD866753}" srcOrd="1" destOrd="0" parTransId="{455E24EA-85DA-4FCB-921A-EFF29B22824D}" sibTransId="{B32120CE-1DC7-4E71-8AD7-625FF015E9AF}"/>
    <dgm:cxn modelId="{B71A560D-8ED0-614F-ADE7-4D1C5A3DBDEE}" type="presOf" srcId="{7E5B4CAF-D8AA-4445-A4D6-E1F07AF9DFDB}" destId="{9791D665-1249-FF45-8091-6632F57282A6}" srcOrd="0" destOrd="0" presId="urn:microsoft.com/office/officeart/2005/8/layout/vList2"/>
    <dgm:cxn modelId="{1D17A60D-4D8A-9A4B-94D4-F91F5E81DA79}" type="presOf" srcId="{1E5F165D-DDED-4E0E-A52D-6A20719C3E12}" destId="{233D8327-1929-8642-A05F-9779840BDF7F}" srcOrd="0" destOrd="2" presId="urn:microsoft.com/office/officeart/2005/8/layout/vList2"/>
    <dgm:cxn modelId="{9BF7F910-96E5-004A-9D0D-D6C6D38389B5}" type="presOf" srcId="{1F594E35-AC8C-4350-A87D-AE0F8199C1A3}" destId="{600EFE2B-2CF1-E04A-B3CC-EB7E0CB7616E}" srcOrd="0" destOrd="0" presId="urn:microsoft.com/office/officeart/2005/8/layout/vList2"/>
    <dgm:cxn modelId="{5B6EFA25-C6A2-C345-A713-19912CBEF3B0}" type="presOf" srcId="{58D45D3E-3DBB-4F03-A40D-26290F627E3B}" destId="{4E983A06-34F5-7A4C-8683-8DE3B9C3BE14}" srcOrd="0" destOrd="0" presId="urn:microsoft.com/office/officeart/2005/8/layout/vList2"/>
    <dgm:cxn modelId="{4AB4132B-EEF1-487C-9E17-81EFE87C866C}" srcId="{58D45D3E-3DBB-4F03-A40D-26290F627E3B}" destId="{A3A10B69-0643-407D-A08F-8D24DE69D453}" srcOrd="0" destOrd="0" parTransId="{3C801D30-F4A2-4131-9B13-EB197324D735}" sibTransId="{EE8969EE-4289-4B4D-9EFA-4B68A3559577}"/>
    <dgm:cxn modelId="{D1641134-6E64-BD49-A65F-B3A706F09A10}" type="presOf" srcId="{0B8F0AF3-B613-49D4-8DF9-92D9E70E6448}" destId="{233D8327-1929-8642-A05F-9779840BDF7F}" srcOrd="0" destOrd="0" presId="urn:microsoft.com/office/officeart/2005/8/layout/vList2"/>
    <dgm:cxn modelId="{39545F34-FEBD-4FFF-8FD1-4BBB6F8D05F6}" srcId="{7E5B4CAF-D8AA-4445-A4D6-E1F07AF9DFDB}" destId="{1E5F165D-DDED-4E0E-A52D-6A20719C3E12}" srcOrd="2" destOrd="0" parTransId="{C4ACDC55-B2C6-4DD4-A92C-8C227E792C6C}" sibTransId="{DF7302FA-6FCC-4A0B-9982-3E082EACC3C9}"/>
    <dgm:cxn modelId="{8E19CC3B-2FE5-194F-83A3-4B7F1986F43F}" type="presOf" srcId="{4B779432-3EF9-4D3D-8664-5C79955E5329}" destId="{D8081FF2-6236-9043-A517-E7A7EBDBE633}" srcOrd="0" destOrd="0" presId="urn:microsoft.com/office/officeart/2005/8/layout/vList2"/>
    <dgm:cxn modelId="{9E2A3345-DA36-1E46-A2A0-6B0038ECCFE4}" type="presOf" srcId="{0ACDCC95-E56C-465B-A6E3-252BAD866753}" destId="{3CF74F29-49A5-0F41-91C6-607D771B3154}" srcOrd="0" destOrd="1" presId="urn:microsoft.com/office/officeart/2005/8/layout/vList2"/>
    <dgm:cxn modelId="{AA753863-E839-4E3A-9AC9-627A654A39E6}" srcId="{1F594E35-AC8C-4350-A87D-AE0F8199C1A3}" destId="{4B779432-3EF9-4D3D-8664-5C79955E5329}" srcOrd="1" destOrd="0" parTransId="{27285620-98D6-44EC-AFFF-DE9222F19D6B}" sibTransId="{6E1A6E3D-334D-48A7-B782-6AE4250165FC}"/>
    <dgm:cxn modelId="{E12EC371-3341-4F4D-86CE-0BF94D453B85}" srcId="{4B779432-3EF9-4D3D-8664-5C79955E5329}" destId="{CAC83EBD-4F41-442A-903F-A7925123F5EC}" srcOrd="2" destOrd="0" parTransId="{A8D190FF-AAF9-4231-B89B-DC1DE4AEEB5D}" sibTransId="{5D9A2679-E5AA-48DE-BC47-8638D5DFAFB7}"/>
    <dgm:cxn modelId="{D49DD183-CEE7-4276-9993-3A0C5039044D}" srcId="{58D45D3E-3DBB-4F03-A40D-26290F627E3B}" destId="{196FBDAA-8D09-4B4D-8EE8-070E70950391}" srcOrd="2" destOrd="0" parTransId="{6B601C60-EDF8-4DC6-A2E5-DA40059E700A}" sibTransId="{D649AD09-24B7-41B0-A658-15C593448F38}"/>
    <dgm:cxn modelId="{04F1988D-F59E-4D84-92EC-8117BB562C0A}" srcId="{58D45D3E-3DBB-4F03-A40D-26290F627E3B}" destId="{E5EE1D73-F018-4751-8019-FA3D84167AC7}" srcOrd="1" destOrd="0" parTransId="{89BCF297-208A-4308-A4C7-606B464977AC}" sibTransId="{F6A3AF76-19AE-44E2-934E-3523B1F5F6EE}"/>
    <dgm:cxn modelId="{A4FCCDA6-5F23-B940-BBA2-DA87B2B3A3BE}" type="presOf" srcId="{196FBDAA-8D09-4B4D-8EE8-070E70950391}" destId="{47FD95D2-7938-6242-9051-442F4659E2D8}" srcOrd="0" destOrd="2" presId="urn:microsoft.com/office/officeart/2005/8/layout/vList2"/>
    <dgm:cxn modelId="{95D738A8-3754-5340-9BA4-80923A487386}" type="presOf" srcId="{E5EE1D73-F018-4751-8019-FA3D84167AC7}" destId="{47FD95D2-7938-6242-9051-442F4659E2D8}" srcOrd="0" destOrd="1" presId="urn:microsoft.com/office/officeart/2005/8/layout/vList2"/>
    <dgm:cxn modelId="{9983B8B7-CC60-B54D-B724-A4045346623F}" type="presOf" srcId="{3EF575C8-70D3-44F5-8946-3BB9545363C1}" destId="{3CF74F29-49A5-0F41-91C6-607D771B3154}" srcOrd="0" destOrd="0" presId="urn:microsoft.com/office/officeart/2005/8/layout/vList2"/>
    <dgm:cxn modelId="{29237ABC-CDAB-4537-BAA5-0E6931B5C246}" srcId="{1F594E35-AC8C-4350-A87D-AE0F8199C1A3}" destId="{7E5B4CAF-D8AA-4445-A4D6-E1F07AF9DFDB}" srcOrd="2" destOrd="0" parTransId="{C953F17E-7141-4042-ACBA-7F61B9ED9469}" sibTransId="{C05A30DF-2921-44DB-B517-70FDABF7A7BC}"/>
    <dgm:cxn modelId="{1BA6DDBF-0320-4D86-9E43-7621A88555F1}" srcId="{4B779432-3EF9-4D3D-8664-5C79955E5329}" destId="{3EF575C8-70D3-44F5-8946-3BB9545363C1}" srcOrd="0" destOrd="0" parTransId="{F61B3C36-E855-481E-B641-1DFBA38E4BEE}" sibTransId="{F82BFBC3-1892-440C-93B3-625319FBF42B}"/>
    <dgm:cxn modelId="{8C06F3C0-1729-694E-AAE0-9CF000FB1423}" type="presOf" srcId="{A3A84744-6A20-4203-A8F2-B351B2B97BA8}" destId="{233D8327-1929-8642-A05F-9779840BDF7F}" srcOrd="0" destOrd="1" presId="urn:microsoft.com/office/officeart/2005/8/layout/vList2"/>
    <dgm:cxn modelId="{96B5EBCF-577B-9048-A450-2D5BF8E731FA}" type="presOf" srcId="{CAC83EBD-4F41-442A-903F-A7925123F5EC}" destId="{3CF74F29-49A5-0F41-91C6-607D771B3154}" srcOrd="0" destOrd="2" presId="urn:microsoft.com/office/officeart/2005/8/layout/vList2"/>
    <dgm:cxn modelId="{7D2DCED3-2769-F34A-BB8B-CDBE752C2763}" type="presOf" srcId="{A3A10B69-0643-407D-A08F-8D24DE69D453}" destId="{47FD95D2-7938-6242-9051-442F4659E2D8}" srcOrd="0" destOrd="0" presId="urn:microsoft.com/office/officeart/2005/8/layout/vList2"/>
    <dgm:cxn modelId="{9A7B24DA-6ADF-472A-918E-5AC9D1A24EDB}" srcId="{7E5B4CAF-D8AA-4445-A4D6-E1F07AF9DFDB}" destId="{0B8F0AF3-B613-49D4-8DF9-92D9E70E6448}" srcOrd="0" destOrd="0" parTransId="{C959E441-310D-4831-87EB-6C2D40A4876D}" sibTransId="{A230593C-B0EF-4475-B038-3ED08D3ED2C5}"/>
    <dgm:cxn modelId="{31854BE4-9EC5-4FFB-85E6-DBA3F4A105D0}" srcId="{7E5B4CAF-D8AA-4445-A4D6-E1F07AF9DFDB}" destId="{A3A84744-6A20-4203-A8F2-B351B2B97BA8}" srcOrd="1" destOrd="0" parTransId="{56428957-C843-45FA-A407-7FD6A186EEB1}" sibTransId="{6D5B73DB-62F5-4B92-B851-4EAA92C468BD}"/>
    <dgm:cxn modelId="{4D5E79EF-AEEC-41EF-AC59-D37387826859}" srcId="{1F594E35-AC8C-4350-A87D-AE0F8199C1A3}" destId="{58D45D3E-3DBB-4F03-A40D-26290F627E3B}" srcOrd="0" destOrd="0" parTransId="{B4DB6F83-B5BD-45ED-A74B-E33764165F84}" sibTransId="{39EB9062-2E47-46D3-9B04-4D875877E02C}"/>
    <dgm:cxn modelId="{380735C1-B014-9C49-9B2C-3E0CBAC58696}" type="presParOf" srcId="{600EFE2B-2CF1-E04A-B3CC-EB7E0CB7616E}" destId="{4E983A06-34F5-7A4C-8683-8DE3B9C3BE14}" srcOrd="0" destOrd="0" presId="urn:microsoft.com/office/officeart/2005/8/layout/vList2"/>
    <dgm:cxn modelId="{D0E9B632-75D7-5848-89DD-D8D75A47337E}" type="presParOf" srcId="{600EFE2B-2CF1-E04A-B3CC-EB7E0CB7616E}" destId="{47FD95D2-7938-6242-9051-442F4659E2D8}" srcOrd="1" destOrd="0" presId="urn:microsoft.com/office/officeart/2005/8/layout/vList2"/>
    <dgm:cxn modelId="{438359F7-E32F-804D-A285-3EC114634881}" type="presParOf" srcId="{600EFE2B-2CF1-E04A-B3CC-EB7E0CB7616E}" destId="{D8081FF2-6236-9043-A517-E7A7EBDBE633}" srcOrd="2" destOrd="0" presId="urn:microsoft.com/office/officeart/2005/8/layout/vList2"/>
    <dgm:cxn modelId="{CA3D6022-6881-CC45-8918-29E10C5C1640}" type="presParOf" srcId="{600EFE2B-2CF1-E04A-B3CC-EB7E0CB7616E}" destId="{3CF74F29-49A5-0F41-91C6-607D771B3154}" srcOrd="3" destOrd="0" presId="urn:microsoft.com/office/officeart/2005/8/layout/vList2"/>
    <dgm:cxn modelId="{36058807-6B9A-1742-B0A8-D29E0E62C1CA}" type="presParOf" srcId="{600EFE2B-2CF1-E04A-B3CC-EB7E0CB7616E}" destId="{9791D665-1249-FF45-8091-6632F57282A6}" srcOrd="4" destOrd="0" presId="urn:microsoft.com/office/officeart/2005/8/layout/vList2"/>
    <dgm:cxn modelId="{105A1BEA-3087-B84C-AC44-B872C199AFC8}" type="presParOf" srcId="{600EFE2B-2CF1-E04A-B3CC-EB7E0CB7616E}" destId="{233D8327-1929-8642-A05F-9779840BDF7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D3B01C-6E86-49F7-8FE4-83688A460B69}"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US"/>
        </a:p>
      </dgm:t>
    </dgm:pt>
    <dgm:pt modelId="{309DD272-FEFA-4537-B72D-B05F03906B9C}">
      <dgm:prSet/>
      <dgm:spPr/>
      <dgm:t>
        <a:bodyPr/>
        <a:lstStyle/>
        <a:p>
          <a:r>
            <a:rPr lang="en-US">
              <a:latin typeface="Georgia" panose="02040502050405020303" pitchFamily="18" charset="0"/>
            </a:rPr>
            <a:t>No labels </a:t>
          </a:r>
        </a:p>
      </dgm:t>
    </dgm:pt>
    <dgm:pt modelId="{9F52EE7F-49E6-43E7-9A94-B7EC2DEC62BC}" type="parTrans" cxnId="{1667B2D5-5065-4387-8F4F-47C3EC6A6BED}">
      <dgm:prSet/>
      <dgm:spPr/>
      <dgm:t>
        <a:bodyPr/>
        <a:lstStyle/>
        <a:p>
          <a:endParaRPr lang="en-US"/>
        </a:p>
      </dgm:t>
    </dgm:pt>
    <dgm:pt modelId="{AFBA2649-4910-461F-AA79-C0BB4688EDFA}" type="sibTrans" cxnId="{1667B2D5-5065-4387-8F4F-47C3EC6A6BED}">
      <dgm:prSet/>
      <dgm:spPr/>
      <dgm:t>
        <a:bodyPr/>
        <a:lstStyle/>
        <a:p>
          <a:endParaRPr lang="en-US"/>
        </a:p>
      </dgm:t>
    </dgm:pt>
    <dgm:pt modelId="{21392FF5-ADE9-49AF-BC49-472A1D55D2EA}">
      <dgm:prSet/>
      <dgm:spPr/>
      <dgm:t>
        <a:bodyPr/>
        <a:lstStyle/>
        <a:p>
          <a:r>
            <a:rPr lang="en-US">
              <a:latin typeface="Georgia" panose="02040502050405020303" pitchFamily="18" charset="0"/>
            </a:rPr>
            <a:t>Primary tasks</a:t>
          </a:r>
        </a:p>
      </dgm:t>
    </dgm:pt>
    <dgm:pt modelId="{0C497AFD-6A49-4210-93CC-2569E3F22202}" type="parTrans" cxnId="{3FFA1AF6-44DC-4610-829B-63813E58FE93}">
      <dgm:prSet/>
      <dgm:spPr/>
      <dgm:t>
        <a:bodyPr/>
        <a:lstStyle/>
        <a:p>
          <a:endParaRPr lang="en-US"/>
        </a:p>
      </dgm:t>
    </dgm:pt>
    <dgm:pt modelId="{1F8133C3-9CEE-49B2-8B98-803E621ADFF1}" type="sibTrans" cxnId="{3FFA1AF6-44DC-4610-829B-63813E58FE93}">
      <dgm:prSet/>
      <dgm:spPr/>
      <dgm:t>
        <a:bodyPr/>
        <a:lstStyle/>
        <a:p>
          <a:endParaRPr lang="en-US"/>
        </a:p>
      </dgm:t>
    </dgm:pt>
    <dgm:pt modelId="{9AE7AF27-786C-47D8-B3AA-81A367EE7B13}">
      <dgm:prSet/>
      <dgm:spPr/>
      <dgm:t>
        <a:bodyPr/>
        <a:lstStyle/>
        <a:p>
          <a:pPr>
            <a:buFont typeface="Arial" panose="020B0604020202020204" pitchFamily="34" charset="0"/>
            <a:buNone/>
          </a:pPr>
          <a:r>
            <a:rPr lang="en-US">
              <a:latin typeface="Georgia" panose="02040502050405020303" pitchFamily="18" charset="0"/>
            </a:rPr>
            <a:t>clusters: </a:t>
          </a:r>
          <a:r>
            <a:rPr lang="en-US" b="0" i="0">
              <a:latin typeface="Georgia" panose="02040502050405020303" pitchFamily="18" charset="0"/>
            </a:rPr>
            <a:t>K-means </a:t>
          </a:r>
          <a:endParaRPr lang="en-US">
            <a:latin typeface="Georgia" panose="02040502050405020303" pitchFamily="18" charset="0"/>
          </a:endParaRPr>
        </a:p>
      </dgm:t>
    </dgm:pt>
    <dgm:pt modelId="{7F280FFC-5822-4F95-B600-8C23CBD1EB3B}" type="parTrans" cxnId="{7779AFF2-CC26-4668-88E3-E8C5C919AF00}">
      <dgm:prSet/>
      <dgm:spPr/>
      <dgm:t>
        <a:bodyPr/>
        <a:lstStyle/>
        <a:p>
          <a:endParaRPr lang="en-US"/>
        </a:p>
      </dgm:t>
    </dgm:pt>
    <dgm:pt modelId="{258DD550-8149-4721-8C79-3A644E810E76}" type="sibTrans" cxnId="{7779AFF2-CC26-4668-88E3-E8C5C919AF00}">
      <dgm:prSet/>
      <dgm:spPr/>
      <dgm:t>
        <a:bodyPr/>
        <a:lstStyle/>
        <a:p>
          <a:endParaRPr lang="en-US"/>
        </a:p>
      </dgm:t>
    </dgm:pt>
    <dgm:pt modelId="{0A5316CB-7029-458E-B5D1-9B545160776B}">
      <dgm:prSet/>
      <dgm:spPr/>
      <dgm:t>
        <a:bodyPr/>
        <a:lstStyle/>
        <a:p>
          <a:pPr>
            <a:buFont typeface="Arial" panose="020B0604020202020204" pitchFamily="34" charset="0"/>
            <a:buNone/>
          </a:pPr>
          <a:r>
            <a:rPr lang="en-US">
              <a:latin typeface="Georgia" panose="02040502050405020303" pitchFamily="18" charset="0"/>
            </a:rPr>
            <a:t>associations: </a:t>
          </a:r>
          <a:r>
            <a:rPr lang="en-US" b="0" i="0">
              <a:latin typeface="Georgia" panose="02040502050405020303" pitchFamily="18" charset="0"/>
            </a:rPr>
            <a:t>Apriori</a:t>
          </a:r>
          <a:endParaRPr lang="en-US">
            <a:latin typeface="Georgia" panose="02040502050405020303" pitchFamily="18" charset="0"/>
          </a:endParaRPr>
        </a:p>
      </dgm:t>
    </dgm:pt>
    <dgm:pt modelId="{5EEC53C0-C1AF-491F-BE73-3CECFD15FE78}" type="parTrans" cxnId="{AB5765B4-20AB-4A2B-B29D-C146E16E82E5}">
      <dgm:prSet/>
      <dgm:spPr/>
      <dgm:t>
        <a:bodyPr/>
        <a:lstStyle/>
        <a:p>
          <a:endParaRPr lang="en-US"/>
        </a:p>
      </dgm:t>
    </dgm:pt>
    <dgm:pt modelId="{C26F1C69-CF2C-489B-8E64-FB4334DA4381}" type="sibTrans" cxnId="{AB5765B4-20AB-4A2B-B29D-C146E16E82E5}">
      <dgm:prSet/>
      <dgm:spPr/>
      <dgm:t>
        <a:bodyPr/>
        <a:lstStyle/>
        <a:p>
          <a:endParaRPr lang="en-US"/>
        </a:p>
      </dgm:t>
    </dgm:pt>
    <dgm:pt modelId="{01677B37-1BB6-4667-91E9-0DDA8E471446}">
      <dgm:prSet/>
      <dgm:spPr/>
      <dgm:t>
        <a:bodyPr/>
        <a:lstStyle/>
        <a:p>
          <a:pPr>
            <a:buFont typeface="Arial" panose="020B0604020202020204" pitchFamily="34" charset="0"/>
            <a:buNone/>
          </a:pPr>
          <a:r>
            <a:rPr lang="en-US">
              <a:latin typeface="Georgia" panose="02040502050405020303" pitchFamily="18" charset="0"/>
            </a:rPr>
            <a:t>dimensionality reduction: </a:t>
          </a:r>
          <a:r>
            <a:rPr lang="en-US" b="0" i="0">
              <a:latin typeface="Georgia" panose="02040502050405020303" pitchFamily="18" charset="0"/>
            </a:rPr>
            <a:t>PCA</a:t>
          </a:r>
          <a:endParaRPr lang="en-US">
            <a:latin typeface="Georgia" panose="02040502050405020303" pitchFamily="18" charset="0"/>
          </a:endParaRPr>
        </a:p>
      </dgm:t>
    </dgm:pt>
    <dgm:pt modelId="{D4AE5B85-6BB7-4616-951F-09875D07504E}" type="parTrans" cxnId="{F44FABC0-2A72-485B-B7C1-2EA55E67A9C3}">
      <dgm:prSet/>
      <dgm:spPr/>
      <dgm:t>
        <a:bodyPr/>
        <a:lstStyle/>
        <a:p>
          <a:endParaRPr lang="en-US"/>
        </a:p>
      </dgm:t>
    </dgm:pt>
    <dgm:pt modelId="{F6488328-BF30-413D-ABDA-CB6D29951B03}" type="sibTrans" cxnId="{F44FABC0-2A72-485B-B7C1-2EA55E67A9C3}">
      <dgm:prSet/>
      <dgm:spPr/>
      <dgm:t>
        <a:bodyPr/>
        <a:lstStyle/>
        <a:p>
          <a:endParaRPr lang="en-US"/>
        </a:p>
      </dgm:t>
    </dgm:pt>
    <dgm:pt modelId="{91E1F8C9-FF13-4895-A044-7105361052B0}">
      <dgm:prSet/>
      <dgm:spPr/>
      <dgm:t>
        <a:bodyPr/>
        <a:lstStyle/>
        <a:p>
          <a:r>
            <a:rPr lang="en-US">
              <a:latin typeface="Georgia" panose="02040502050405020303" pitchFamily="18" charset="0"/>
            </a:rPr>
            <a:t>Complexity </a:t>
          </a:r>
        </a:p>
      </dgm:t>
    </dgm:pt>
    <dgm:pt modelId="{DC070E6D-A84A-41BD-92C0-286D8C229890}" type="parTrans" cxnId="{885F78D2-90C7-4076-BB05-88A828C403B4}">
      <dgm:prSet/>
      <dgm:spPr/>
      <dgm:t>
        <a:bodyPr/>
        <a:lstStyle/>
        <a:p>
          <a:endParaRPr lang="en-US"/>
        </a:p>
      </dgm:t>
    </dgm:pt>
    <dgm:pt modelId="{DD1BC4AC-6C94-4E5C-BF74-8C834EA462DC}" type="sibTrans" cxnId="{885F78D2-90C7-4076-BB05-88A828C403B4}">
      <dgm:prSet/>
      <dgm:spPr/>
      <dgm:t>
        <a:bodyPr/>
        <a:lstStyle/>
        <a:p>
          <a:endParaRPr lang="en-US"/>
        </a:p>
      </dgm:t>
    </dgm:pt>
    <dgm:pt modelId="{34363C6A-074F-41D6-A6E9-0283E8006A48}">
      <dgm:prSet/>
      <dgm:spPr/>
      <dgm:t>
        <a:bodyPr/>
        <a:lstStyle/>
        <a:p>
          <a:r>
            <a:rPr lang="en-US" b="0" i="0" dirty="0">
              <a:latin typeface="Georgia" panose="02040502050405020303" pitchFamily="18" charset="0"/>
            </a:rPr>
            <a:t>unpredictable results</a:t>
          </a:r>
          <a:endParaRPr lang="en-US" dirty="0">
            <a:latin typeface="Georgia" panose="02040502050405020303" pitchFamily="18" charset="0"/>
          </a:endParaRPr>
        </a:p>
      </dgm:t>
    </dgm:pt>
    <dgm:pt modelId="{74272216-862F-41FA-9C1F-236FEA557064}" type="parTrans" cxnId="{376CABAC-C312-47E7-B3E9-D49326C1452C}">
      <dgm:prSet/>
      <dgm:spPr/>
      <dgm:t>
        <a:bodyPr/>
        <a:lstStyle/>
        <a:p>
          <a:endParaRPr lang="en-US"/>
        </a:p>
      </dgm:t>
    </dgm:pt>
    <dgm:pt modelId="{5D571B09-3122-478B-8BA2-4D9C18C8AA7D}" type="sibTrans" cxnId="{376CABAC-C312-47E7-B3E9-D49326C1452C}">
      <dgm:prSet/>
      <dgm:spPr/>
      <dgm:t>
        <a:bodyPr/>
        <a:lstStyle/>
        <a:p>
          <a:endParaRPr lang="en-US"/>
        </a:p>
      </dgm:t>
    </dgm:pt>
    <dgm:pt modelId="{17DCB011-570B-447A-B59D-022B0566DCA0}">
      <dgm:prSet/>
      <dgm:spPr/>
      <dgm:t>
        <a:bodyPr/>
        <a:lstStyle/>
        <a:p>
          <a:r>
            <a:rPr lang="en-US" dirty="0">
              <a:latin typeface="Georgia" panose="02040502050405020303" pitchFamily="18" charset="0"/>
            </a:rPr>
            <a:t>No one true answer: more interpretation </a:t>
          </a:r>
        </a:p>
      </dgm:t>
    </dgm:pt>
    <dgm:pt modelId="{C0C807EB-E0DC-428C-B1FA-911B969E916C}" type="parTrans" cxnId="{E5DA6647-A3C0-4BA5-896D-B1FAD6415EFF}">
      <dgm:prSet/>
      <dgm:spPr/>
      <dgm:t>
        <a:bodyPr/>
        <a:lstStyle/>
        <a:p>
          <a:endParaRPr lang="en-US"/>
        </a:p>
      </dgm:t>
    </dgm:pt>
    <dgm:pt modelId="{EF1B3700-F042-4C38-986D-C6C61F38513B}" type="sibTrans" cxnId="{E5DA6647-A3C0-4BA5-896D-B1FAD6415EFF}">
      <dgm:prSet/>
      <dgm:spPr/>
      <dgm:t>
        <a:bodyPr/>
        <a:lstStyle/>
        <a:p>
          <a:endParaRPr lang="en-US"/>
        </a:p>
      </dgm:t>
    </dgm:pt>
    <dgm:pt modelId="{88AD3641-8A36-DE44-9631-BA42D14DAEFD}">
      <dgm:prSet/>
      <dgm:spPr/>
      <dgm:t>
        <a:bodyPr/>
        <a:lstStyle/>
        <a:p>
          <a:r>
            <a:rPr lang="en-US" dirty="0">
              <a:latin typeface="Georgia" panose="02040502050405020303" pitchFamily="18" charset="0"/>
            </a:rPr>
            <a:t>Domain knowledge</a:t>
          </a:r>
        </a:p>
      </dgm:t>
    </dgm:pt>
    <dgm:pt modelId="{CCB158C5-1D38-E14D-B842-C3D32EB776C0}" type="parTrans" cxnId="{F648C2C8-03FF-FE4E-A6B7-F06E875BAD60}">
      <dgm:prSet/>
      <dgm:spPr/>
      <dgm:t>
        <a:bodyPr/>
        <a:lstStyle/>
        <a:p>
          <a:endParaRPr lang="en-US"/>
        </a:p>
      </dgm:t>
    </dgm:pt>
    <dgm:pt modelId="{FB4398E6-5D4F-3C41-9227-2487AE67F945}" type="sibTrans" cxnId="{F648C2C8-03FF-FE4E-A6B7-F06E875BAD60}">
      <dgm:prSet/>
      <dgm:spPr/>
      <dgm:t>
        <a:bodyPr/>
        <a:lstStyle/>
        <a:p>
          <a:endParaRPr lang="en-US"/>
        </a:p>
      </dgm:t>
    </dgm:pt>
    <dgm:pt modelId="{F09A4CC4-EA0E-264E-8F9D-C33EA9F94B0C}" type="pres">
      <dgm:prSet presAssocID="{23D3B01C-6E86-49F7-8FE4-83688A460B69}" presName="diagram" presStyleCnt="0">
        <dgm:presLayoutVars>
          <dgm:chPref val="1"/>
          <dgm:dir/>
          <dgm:animOne val="branch"/>
          <dgm:animLvl val="lvl"/>
          <dgm:resizeHandles/>
        </dgm:presLayoutVars>
      </dgm:prSet>
      <dgm:spPr/>
    </dgm:pt>
    <dgm:pt modelId="{B0C85BE9-9603-0542-A327-DB576B23FDBA}" type="pres">
      <dgm:prSet presAssocID="{309DD272-FEFA-4537-B72D-B05F03906B9C}" presName="root" presStyleCnt="0"/>
      <dgm:spPr/>
    </dgm:pt>
    <dgm:pt modelId="{F4DC9672-BC65-CF40-A153-69887A78196D}" type="pres">
      <dgm:prSet presAssocID="{309DD272-FEFA-4537-B72D-B05F03906B9C}" presName="rootComposite" presStyleCnt="0"/>
      <dgm:spPr/>
    </dgm:pt>
    <dgm:pt modelId="{44EA9437-7864-ED43-BFA0-C95EC0BFC375}" type="pres">
      <dgm:prSet presAssocID="{309DD272-FEFA-4537-B72D-B05F03906B9C}" presName="rootText" presStyleLbl="node1" presStyleIdx="0" presStyleCnt="3"/>
      <dgm:spPr/>
    </dgm:pt>
    <dgm:pt modelId="{3EF62826-429F-414D-B573-AC60E5F436EC}" type="pres">
      <dgm:prSet presAssocID="{309DD272-FEFA-4537-B72D-B05F03906B9C}" presName="rootConnector" presStyleLbl="node1" presStyleIdx="0" presStyleCnt="3"/>
      <dgm:spPr/>
    </dgm:pt>
    <dgm:pt modelId="{48176399-43FC-5C49-A635-752DC3BBC124}" type="pres">
      <dgm:prSet presAssocID="{309DD272-FEFA-4537-B72D-B05F03906B9C}" presName="childShape" presStyleCnt="0"/>
      <dgm:spPr/>
    </dgm:pt>
    <dgm:pt modelId="{42B946C3-3242-9E4D-8FB7-C01631F10D9C}" type="pres">
      <dgm:prSet presAssocID="{21392FF5-ADE9-49AF-BC49-472A1D55D2EA}" presName="root" presStyleCnt="0"/>
      <dgm:spPr/>
    </dgm:pt>
    <dgm:pt modelId="{DC600424-F96C-3E47-9514-56ED27BBA689}" type="pres">
      <dgm:prSet presAssocID="{21392FF5-ADE9-49AF-BC49-472A1D55D2EA}" presName="rootComposite" presStyleCnt="0"/>
      <dgm:spPr/>
    </dgm:pt>
    <dgm:pt modelId="{1D4FB577-E885-1942-B768-4C4F47C7092E}" type="pres">
      <dgm:prSet presAssocID="{21392FF5-ADE9-49AF-BC49-472A1D55D2EA}" presName="rootText" presStyleLbl="node1" presStyleIdx="1" presStyleCnt="3"/>
      <dgm:spPr/>
    </dgm:pt>
    <dgm:pt modelId="{D3409208-A10A-764C-A3DD-13AF07F9BA6F}" type="pres">
      <dgm:prSet presAssocID="{21392FF5-ADE9-49AF-BC49-472A1D55D2EA}" presName="rootConnector" presStyleLbl="node1" presStyleIdx="1" presStyleCnt="3"/>
      <dgm:spPr/>
    </dgm:pt>
    <dgm:pt modelId="{E8698922-F1EF-6F40-93E9-87253510BA0E}" type="pres">
      <dgm:prSet presAssocID="{21392FF5-ADE9-49AF-BC49-472A1D55D2EA}" presName="childShape" presStyleCnt="0"/>
      <dgm:spPr/>
    </dgm:pt>
    <dgm:pt modelId="{11FE9F80-7AA2-0A44-85D3-4BB1C13BE75F}" type="pres">
      <dgm:prSet presAssocID="{7F280FFC-5822-4F95-B600-8C23CBD1EB3B}" presName="Name13" presStyleLbl="parChTrans1D2" presStyleIdx="0" presStyleCnt="6"/>
      <dgm:spPr/>
    </dgm:pt>
    <dgm:pt modelId="{A2E0C3D6-6EF0-FA42-AFE8-D48B05C9A6BD}" type="pres">
      <dgm:prSet presAssocID="{9AE7AF27-786C-47D8-B3AA-81A367EE7B13}" presName="childText" presStyleLbl="bgAcc1" presStyleIdx="0" presStyleCnt="6">
        <dgm:presLayoutVars>
          <dgm:bulletEnabled val="1"/>
        </dgm:presLayoutVars>
      </dgm:prSet>
      <dgm:spPr/>
    </dgm:pt>
    <dgm:pt modelId="{6D21290B-02B8-BF4E-8149-866A43329F0F}" type="pres">
      <dgm:prSet presAssocID="{5EEC53C0-C1AF-491F-BE73-3CECFD15FE78}" presName="Name13" presStyleLbl="parChTrans1D2" presStyleIdx="1" presStyleCnt="6"/>
      <dgm:spPr/>
    </dgm:pt>
    <dgm:pt modelId="{B1BB1550-4EF4-C145-869A-DB8BD5185F95}" type="pres">
      <dgm:prSet presAssocID="{0A5316CB-7029-458E-B5D1-9B545160776B}" presName="childText" presStyleLbl="bgAcc1" presStyleIdx="1" presStyleCnt="6">
        <dgm:presLayoutVars>
          <dgm:bulletEnabled val="1"/>
        </dgm:presLayoutVars>
      </dgm:prSet>
      <dgm:spPr/>
    </dgm:pt>
    <dgm:pt modelId="{A039FFA4-989E-6341-9C5E-B9F1F3DCE44F}" type="pres">
      <dgm:prSet presAssocID="{D4AE5B85-6BB7-4616-951F-09875D07504E}" presName="Name13" presStyleLbl="parChTrans1D2" presStyleIdx="2" presStyleCnt="6"/>
      <dgm:spPr/>
    </dgm:pt>
    <dgm:pt modelId="{1BDB9953-FFF7-B34E-9285-632BEBBFA310}" type="pres">
      <dgm:prSet presAssocID="{01677B37-1BB6-4667-91E9-0DDA8E471446}" presName="childText" presStyleLbl="bgAcc1" presStyleIdx="2" presStyleCnt="6">
        <dgm:presLayoutVars>
          <dgm:bulletEnabled val="1"/>
        </dgm:presLayoutVars>
      </dgm:prSet>
      <dgm:spPr/>
    </dgm:pt>
    <dgm:pt modelId="{03D7370A-259F-AE43-95A2-C16085CB3C7A}" type="pres">
      <dgm:prSet presAssocID="{91E1F8C9-FF13-4895-A044-7105361052B0}" presName="root" presStyleCnt="0"/>
      <dgm:spPr/>
    </dgm:pt>
    <dgm:pt modelId="{40A33D8A-8488-2B43-9833-CAD899C87ABE}" type="pres">
      <dgm:prSet presAssocID="{91E1F8C9-FF13-4895-A044-7105361052B0}" presName="rootComposite" presStyleCnt="0"/>
      <dgm:spPr/>
    </dgm:pt>
    <dgm:pt modelId="{997B3280-A0CA-F54B-B927-3DDA92748A1E}" type="pres">
      <dgm:prSet presAssocID="{91E1F8C9-FF13-4895-A044-7105361052B0}" presName="rootText" presStyleLbl="node1" presStyleIdx="2" presStyleCnt="3"/>
      <dgm:spPr/>
    </dgm:pt>
    <dgm:pt modelId="{E2D7CDC4-19D5-DD4A-A097-188911B46363}" type="pres">
      <dgm:prSet presAssocID="{91E1F8C9-FF13-4895-A044-7105361052B0}" presName="rootConnector" presStyleLbl="node1" presStyleIdx="2" presStyleCnt="3"/>
      <dgm:spPr/>
    </dgm:pt>
    <dgm:pt modelId="{6B637271-8FBD-B14C-A68A-07F25C0664D9}" type="pres">
      <dgm:prSet presAssocID="{91E1F8C9-FF13-4895-A044-7105361052B0}" presName="childShape" presStyleCnt="0"/>
      <dgm:spPr/>
    </dgm:pt>
    <dgm:pt modelId="{905FCE41-048A-774D-93F9-C603A8E61972}" type="pres">
      <dgm:prSet presAssocID="{74272216-862F-41FA-9C1F-236FEA557064}" presName="Name13" presStyleLbl="parChTrans1D2" presStyleIdx="3" presStyleCnt="6"/>
      <dgm:spPr/>
    </dgm:pt>
    <dgm:pt modelId="{2C8EFD24-9210-214F-8A99-C5D2E4160896}" type="pres">
      <dgm:prSet presAssocID="{34363C6A-074F-41D6-A6E9-0283E8006A48}" presName="childText" presStyleLbl="bgAcc1" presStyleIdx="3" presStyleCnt="6">
        <dgm:presLayoutVars>
          <dgm:bulletEnabled val="1"/>
        </dgm:presLayoutVars>
      </dgm:prSet>
      <dgm:spPr/>
    </dgm:pt>
    <dgm:pt modelId="{F73CE6D1-7EB7-4B43-A8BF-F85B99062D09}" type="pres">
      <dgm:prSet presAssocID="{C0C807EB-E0DC-428C-B1FA-911B969E916C}" presName="Name13" presStyleLbl="parChTrans1D2" presStyleIdx="4" presStyleCnt="6"/>
      <dgm:spPr/>
    </dgm:pt>
    <dgm:pt modelId="{8DCF0E1B-2FAB-B542-ACF4-BCD94591F283}" type="pres">
      <dgm:prSet presAssocID="{17DCB011-570B-447A-B59D-022B0566DCA0}" presName="childText" presStyleLbl="bgAcc1" presStyleIdx="4" presStyleCnt="6">
        <dgm:presLayoutVars>
          <dgm:bulletEnabled val="1"/>
        </dgm:presLayoutVars>
      </dgm:prSet>
      <dgm:spPr/>
    </dgm:pt>
    <dgm:pt modelId="{BB1CAC03-5B39-3F49-A415-9A159F37F817}" type="pres">
      <dgm:prSet presAssocID="{CCB158C5-1D38-E14D-B842-C3D32EB776C0}" presName="Name13" presStyleLbl="parChTrans1D2" presStyleIdx="5" presStyleCnt="6"/>
      <dgm:spPr/>
    </dgm:pt>
    <dgm:pt modelId="{F531A87E-5482-8C46-94FC-74CE63480D5C}" type="pres">
      <dgm:prSet presAssocID="{88AD3641-8A36-DE44-9631-BA42D14DAEFD}" presName="childText" presStyleLbl="bgAcc1" presStyleIdx="5" presStyleCnt="6">
        <dgm:presLayoutVars>
          <dgm:bulletEnabled val="1"/>
        </dgm:presLayoutVars>
      </dgm:prSet>
      <dgm:spPr/>
    </dgm:pt>
  </dgm:ptLst>
  <dgm:cxnLst>
    <dgm:cxn modelId="{D4EE1C11-D4C7-DB46-B1F7-02C25D1C96C4}" type="presOf" srcId="{34363C6A-074F-41D6-A6E9-0283E8006A48}" destId="{2C8EFD24-9210-214F-8A99-C5D2E4160896}" srcOrd="0" destOrd="0" presId="urn:microsoft.com/office/officeart/2005/8/layout/hierarchy3"/>
    <dgm:cxn modelId="{BEB9CD1F-11C8-B749-B98B-49C34B86099F}" type="presOf" srcId="{17DCB011-570B-447A-B59D-022B0566DCA0}" destId="{8DCF0E1B-2FAB-B542-ACF4-BCD94591F283}" srcOrd="0" destOrd="0" presId="urn:microsoft.com/office/officeart/2005/8/layout/hierarchy3"/>
    <dgm:cxn modelId="{C28CDC3A-5321-D94C-90F9-07CCE441738F}" type="presOf" srcId="{D4AE5B85-6BB7-4616-951F-09875D07504E}" destId="{A039FFA4-989E-6341-9C5E-B9F1F3DCE44F}" srcOrd="0" destOrd="0" presId="urn:microsoft.com/office/officeart/2005/8/layout/hierarchy3"/>
    <dgm:cxn modelId="{E5DA6647-A3C0-4BA5-896D-B1FAD6415EFF}" srcId="{91E1F8C9-FF13-4895-A044-7105361052B0}" destId="{17DCB011-570B-447A-B59D-022B0566DCA0}" srcOrd="1" destOrd="0" parTransId="{C0C807EB-E0DC-428C-B1FA-911B969E916C}" sibTransId="{EF1B3700-F042-4C38-986D-C6C61F38513B}"/>
    <dgm:cxn modelId="{C1865F5A-DAC5-2B4C-8C9A-319C4F393AE2}" type="presOf" srcId="{21392FF5-ADE9-49AF-BC49-472A1D55D2EA}" destId="{D3409208-A10A-764C-A3DD-13AF07F9BA6F}" srcOrd="1" destOrd="0" presId="urn:microsoft.com/office/officeart/2005/8/layout/hierarchy3"/>
    <dgm:cxn modelId="{F043555B-021B-4840-9FBE-6170BEEB0700}" type="presOf" srcId="{21392FF5-ADE9-49AF-BC49-472A1D55D2EA}" destId="{1D4FB577-E885-1942-B768-4C4F47C7092E}" srcOrd="0" destOrd="0" presId="urn:microsoft.com/office/officeart/2005/8/layout/hierarchy3"/>
    <dgm:cxn modelId="{3850976B-A027-6540-9EC8-67BC6C2692D1}" type="presOf" srcId="{309DD272-FEFA-4537-B72D-B05F03906B9C}" destId="{44EA9437-7864-ED43-BFA0-C95EC0BFC375}" srcOrd="0" destOrd="0" presId="urn:microsoft.com/office/officeart/2005/8/layout/hierarchy3"/>
    <dgm:cxn modelId="{35456478-892A-A240-828B-DD8F21CC2819}" type="presOf" srcId="{91E1F8C9-FF13-4895-A044-7105361052B0}" destId="{997B3280-A0CA-F54B-B927-3DDA92748A1E}" srcOrd="0" destOrd="0" presId="urn:microsoft.com/office/officeart/2005/8/layout/hierarchy3"/>
    <dgm:cxn modelId="{E6DE6581-8F45-6641-A01D-984E16BF0900}" type="presOf" srcId="{91E1F8C9-FF13-4895-A044-7105361052B0}" destId="{E2D7CDC4-19D5-DD4A-A097-188911B46363}" srcOrd="1" destOrd="0" presId="urn:microsoft.com/office/officeart/2005/8/layout/hierarchy3"/>
    <dgm:cxn modelId="{23B07E81-7349-2E4B-8BA1-E6CB3180CEBA}" type="presOf" srcId="{CCB158C5-1D38-E14D-B842-C3D32EB776C0}" destId="{BB1CAC03-5B39-3F49-A415-9A159F37F817}" srcOrd="0" destOrd="0" presId="urn:microsoft.com/office/officeart/2005/8/layout/hierarchy3"/>
    <dgm:cxn modelId="{236B228B-A6B8-A944-BCC1-3632FEFADC0C}" type="presOf" srcId="{9AE7AF27-786C-47D8-B3AA-81A367EE7B13}" destId="{A2E0C3D6-6EF0-FA42-AFE8-D48B05C9A6BD}" srcOrd="0" destOrd="0" presId="urn:microsoft.com/office/officeart/2005/8/layout/hierarchy3"/>
    <dgm:cxn modelId="{E2DE5494-79E4-5748-A912-2ECDCC1AEEEC}" type="presOf" srcId="{309DD272-FEFA-4537-B72D-B05F03906B9C}" destId="{3EF62826-429F-414D-B573-AC60E5F436EC}" srcOrd="1" destOrd="0" presId="urn:microsoft.com/office/officeart/2005/8/layout/hierarchy3"/>
    <dgm:cxn modelId="{677D4F98-1029-8F46-8E0A-C79636FCD16B}" type="presOf" srcId="{01677B37-1BB6-4667-91E9-0DDA8E471446}" destId="{1BDB9953-FFF7-B34E-9285-632BEBBFA310}" srcOrd="0" destOrd="0" presId="urn:microsoft.com/office/officeart/2005/8/layout/hierarchy3"/>
    <dgm:cxn modelId="{7DFD999A-6577-5949-AFBC-11C459E096E5}" type="presOf" srcId="{88AD3641-8A36-DE44-9631-BA42D14DAEFD}" destId="{F531A87E-5482-8C46-94FC-74CE63480D5C}" srcOrd="0" destOrd="0" presId="urn:microsoft.com/office/officeart/2005/8/layout/hierarchy3"/>
    <dgm:cxn modelId="{D7E1D8A9-6FC7-F847-82DB-B29240F1B81C}" type="presOf" srcId="{5EEC53C0-C1AF-491F-BE73-3CECFD15FE78}" destId="{6D21290B-02B8-BF4E-8149-866A43329F0F}" srcOrd="0" destOrd="0" presId="urn:microsoft.com/office/officeart/2005/8/layout/hierarchy3"/>
    <dgm:cxn modelId="{376CABAC-C312-47E7-B3E9-D49326C1452C}" srcId="{91E1F8C9-FF13-4895-A044-7105361052B0}" destId="{34363C6A-074F-41D6-A6E9-0283E8006A48}" srcOrd="0" destOrd="0" parTransId="{74272216-862F-41FA-9C1F-236FEA557064}" sibTransId="{5D571B09-3122-478B-8BA2-4D9C18C8AA7D}"/>
    <dgm:cxn modelId="{AB5765B4-20AB-4A2B-B29D-C146E16E82E5}" srcId="{21392FF5-ADE9-49AF-BC49-472A1D55D2EA}" destId="{0A5316CB-7029-458E-B5D1-9B545160776B}" srcOrd="1" destOrd="0" parTransId="{5EEC53C0-C1AF-491F-BE73-3CECFD15FE78}" sibTransId="{C26F1C69-CF2C-489B-8E64-FB4334DA4381}"/>
    <dgm:cxn modelId="{F44FABC0-2A72-485B-B7C1-2EA55E67A9C3}" srcId="{21392FF5-ADE9-49AF-BC49-472A1D55D2EA}" destId="{01677B37-1BB6-4667-91E9-0DDA8E471446}" srcOrd="2" destOrd="0" parTransId="{D4AE5B85-6BB7-4616-951F-09875D07504E}" sibTransId="{F6488328-BF30-413D-ABDA-CB6D29951B03}"/>
    <dgm:cxn modelId="{F648C2C8-03FF-FE4E-A6B7-F06E875BAD60}" srcId="{91E1F8C9-FF13-4895-A044-7105361052B0}" destId="{88AD3641-8A36-DE44-9631-BA42D14DAEFD}" srcOrd="2" destOrd="0" parTransId="{CCB158C5-1D38-E14D-B842-C3D32EB776C0}" sibTransId="{FB4398E6-5D4F-3C41-9227-2487AE67F945}"/>
    <dgm:cxn modelId="{885F78D2-90C7-4076-BB05-88A828C403B4}" srcId="{23D3B01C-6E86-49F7-8FE4-83688A460B69}" destId="{91E1F8C9-FF13-4895-A044-7105361052B0}" srcOrd="2" destOrd="0" parTransId="{DC070E6D-A84A-41BD-92C0-286D8C229890}" sibTransId="{DD1BC4AC-6C94-4E5C-BF74-8C834EA462DC}"/>
    <dgm:cxn modelId="{86F998D2-9E74-E845-B829-B8CF35C7BCDB}" type="presOf" srcId="{74272216-862F-41FA-9C1F-236FEA557064}" destId="{905FCE41-048A-774D-93F9-C603A8E61972}" srcOrd="0" destOrd="0" presId="urn:microsoft.com/office/officeart/2005/8/layout/hierarchy3"/>
    <dgm:cxn modelId="{3B3534D3-A553-344D-AB76-C2D1CF88ACEC}" type="presOf" srcId="{0A5316CB-7029-458E-B5D1-9B545160776B}" destId="{B1BB1550-4EF4-C145-869A-DB8BD5185F95}" srcOrd="0" destOrd="0" presId="urn:microsoft.com/office/officeart/2005/8/layout/hierarchy3"/>
    <dgm:cxn modelId="{1667B2D5-5065-4387-8F4F-47C3EC6A6BED}" srcId="{23D3B01C-6E86-49F7-8FE4-83688A460B69}" destId="{309DD272-FEFA-4537-B72D-B05F03906B9C}" srcOrd="0" destOrd="0" parTransId="{9F52EE7F-49E6-43E7-9A94-B7EC2DEC62BC}" sibTransId="{AFBA2649-4910-461F-AA79-C0BB4688EDFA}"/>
    <dgm:cxn modelId="{697A25DD-79DC-DC46-9962-AAF48851F08A}" type="presOf" srcId="{C0C807EB-E0DC-428C-B1FA-911B969E916C}" destId="{F73CE6D1-7EB7-4B43-A8BF-F85B99062D09}" srcOrd="0" destOrd="0" presId="urn:microsoft.com/office/officeart/2005/8/layout/hierarchy3"/>
    <dgm:cxn modelId="{FFC459DE-78FD-C74F-BB22-67D5F89DD779}" type="presOf" srcId="{7F280FFC-5822-4F95-B600-8C23CBD1EB3B}" destId="{11FE9F80-7AA2-0A44-85D3-4BB1C13BE75F}" srcOrd="0" destOrd="0" presId="urn:microsoft.com/office/officeart/2005/8/layout/hierarchy3"/>
    <dgm:cxn modelId="{14B6EDE8-49A3-F847-B80B-B4D43196A4F0}" type="presOf" srcId="{23D3B01C-6E86-49F7-8FE4-83688A460B69}" destId="{F09A4CC4-EA0E-264E-8F9D-C33EA9F94B0C}" srcOrd="0" destOrd="0" presId="urn:microsoft.com/office/officeart/2005/8/layout/hierarchy3"/>
    <dgm:cxn modelId="{7779AFF2-CC26-4668-88E3-E8C5C919AF00}" srcId="{21392FF5-ADE9-49AF-BC49-472A1D55D2EA}" destId="{9AE7AF27-786C-47D8-B3AA-81A367EE7B13}" srcOrd="0" destOrd="0" parTransId="{7F280FFC-5822-4F95-B600-8C23CBD1EB3B}" sibTransId="{258DD550-8149-4721-8C79-3A644E810E76}"/>
    <dgm:cxn modelId="{3FFA1AF6-44DC-4610-829B-63813E58FE93}" srcId="{23D3B01C-6E86-49F7-8FE4-83688A460B69}" destId="{21392FF5-ADE9-49AF-BC49-472A1D55D2EA}" srcOrd="1" destOrd="0" parTransId="{0C497AFD-6A49-4210-93CC-2569E3F22202}" sibTransId="{1F8133C3-9CEE-49B2-8B98-803E621ADFF1}"/>
    <dgm:cxn modelId="{B9EDF784-CF37-1C42-8AC0-0C0740AE04C3}" type="presParOf" srcId="{F09A4CC4-EA0E-264E-8F9D-C33EA9F94B0C}" destId="{B0C85BE9-9603-0542-A327-DB576B23FDBA}" srcOrd="0" destOrd="0" presId="urn:microsoft.com/office/officeart/2005/8/layout/hierarchy3"/>
    <dgm:cxn modelId="{9D6C064A-01C8-234A-AD30-0143A233C27E}" type="presParOf" srcId="{B0C85BE9-9603-0542-A327-DB576B23FDBA}" destId="{F4DC9672-BC65-CF40-A153-69887A78196D}" srcOrd="0" destOrd="0" presId="urn:microsoft.com/office/officeart/2005/8/layout/hierarchy3"/>
    <dgm:cxn modelId="{CF65819E-0582-A249-8308-58A3C6B46B1E}" type="presParOf" srcId="{F4DC9672-BC65-CF40-A153-69887A78196D}" destId="{44EA9437-7864-ED43-BFA0-C95EC0BFC375}" srcOrd="0" destOrd="0" presId="urn:microsoft.com/office/officeart/2005/8/layout/hierarchy3"/>
    <dgm:cxn modelId="{3360D779-C933-AA4A-88B6-978D59EA1BF7}" type="presParOf" srcId="{F4DC9672-BC65-CF40-A153-69887A78196D}" destId="{3EF62826-429F-414D-B573-AC60E5F436EC}" srcOrd="1" destOrd="0" presId="urn:microsoft.com/office/officeart/2005/8/layout/hierarchy3"/>
    <dgm:cxn modelId="{F66C63CA-8443-6A4E-98AC-47D1863B006E}" type="presParOf" srcId="{B0C85BE9-9603-0542-A327-DB576B23FDBA}" destId="{48176399-43FC-5C49-A635-752DC3BBC124}" srcOrd="1" destOrd="0" presId="urn:microsoft.com/office/officeart/2005/8/layout/hierarchy3"/>
    <dgm:cxn modelId="{1725D2BB-7D4F-424A-8A67-F7128C6EE36E}" type="presParOf" srcId="{F09A4CC4-EA0E-264E-8F9D-C33EA9F94B0C}" destId="{42B946C3-3242-9E4D-8FB7-C01631F10D9C}" srcOrd="1" destOrd="0" presId="urn:microsoft.com/office/officeart/2005/8/layout/hierarchy3"/>
    <dgm:cxn modelId="{A1F3A43C-8A2D-6E47-9677-2D725B908EC3}" type="presParOf" srcId="{42B946C3-3242-9E4D-8FB7-C01631F10D9C}" destId="{DC600424-F96C-3E47-9514-56ED27BBA689}" srcOrd="0" destOrd="0" presId="urn:microsoft.com/office/officeart/2005/8/layout/hierarchy3"/>
    <dgm:cxn modelId="{7D1FA8C1-2BD8-0F41-9748-E81BE277BF69}" type="presParOf" srcId="{DC600424-F96C-3E47-9514-56ED27BBA689}" destId="{1D4FB577-E885-1942-B768-4C4F47C7092E}" srcOrd="0" destOrd="0" presId="urn:microsoft.com/office/officeart/2005/8/layout/hierarchy3"/>
    <dgm:cxn modelId="{1E65BD05-5111-0F44-B166-308518370650}" type="presParOf" srcId="{DC600424-F96C-3E47-9514-56ED27BBA689}" destId="{D3409208-A10A-764C-A3DD-13AF07F9BA6F}" srcOrd="1" destOrd="0" presId="urn:microsoft.com/office/officeart/2005/8/layout/hierarchy3"/>
    <dgm:cxn modelId="{275AAD72-84A9-E34C-93F8-935D389035BF}" type="presParOf" srcId="{42B946C3-3242-9E4D-8FB7-C01631F10D9C}" destId="{E8698922-F1EF-6F40-93E9-87253510BA0E}" srcOrd="1" destOrd="0" presId="urn:microsoft.com/office/officeart/2005/8/layout/hierarchy3"/>
    <dgm:cxn modelId="{1897B5AB-35F2-B640-A6A4-E81DBF0F4035}" type="presParOf" srcId="{E8698922-F1EF-6F40-93E9-87253510BA0E}" destId="{11FE9F80-7AA2-0A44-85D3-4BB1C13BE75F}" srcOrd="0" destOrd="0" presId="urn:microsoft.com/office/officeart/2005/8/layout/hierarchy3"/>
    <dgm:cxn modelId="{8F214E94-E397-FD49-A04B-72E4B8796E32}" type="presParOf" srcId="{E8698922-F1EF-6F40-93E9-87253510BA0E}" destId="{A2E0C3D6-6EF0-FA42-AFE8-D48B05C9A6BD}" srcOrd="1" destOrd="0" presId="urn:microsoft.com/office/officeart/2005/8/layout/hierarchy3"/>
    <dgm:cxn modelId="{306C617C-5814-C74A-9023-664E23B4E4D0}" type="presParOf" srcId="{E8698922-F1EF-6F40-93E9-87253510BA0E}" destId="{6D21290B-02B8-BF4E-8149-866A43329F0F}" srcOrd="2" destOrd="0" presId="urn:microsoft.com/office/officeart/2005/8/layout/hierarchy3"/>
    <dgm:cxn modelId="{5E33785A-AF27-3E4E-8141-B0362BF38837}" type="presParOf" srcId="{E8698922-F1EF-6F40-93E9-87253510BA0E}" destId="{B1BB1550-4EF4-C145-869A-DB8BD5185F95}" srcOrd="3" destOrd="0" presId="urn:microsoft.com/office/officeart/2005/8/layout/hierarchy3"/>
    <dgm:cxn modelId="{C2F10F12-6ACA-0D4A-9CDD-EAC39BF24B5E}" type="presParOf" srcId="{E8698922-F1EF-6F40-93E9-87253510BA0E}" destId="{A039FFA4-989E-6341-9C5E-B9F1F3DCE44F}" srcOrd="4" destOrd="0" presId="urn:microsoft.com/office/officeart/2005/8/layout/hierarchy3"/>
    <dgm:cxn modelId="{74C13B2C-8D1B-7545-B47C-D39C42ECFE6A}" type="presParOf" srcId="{E8698922-F1EF-6F40-93E9-87253510BA0E}" destId="{1BDB9953-FFF7-B34E-9285-632BEBBFA310}" srcOrd="5" destOrd="0" presId="urn:microsoft.com/office/officeart/2005/8/layout/hierarchy3"/>
    <dgm:cxn modelId="{6F40804D-4D40-9D4A-A2F3-1F1236EF2643}" type="presParOf" srcId="{F09A4CC4-EA0E-264E-8F9D-C33EA9F94B0C}" destId="{03D7370A-259F-AE43-95A2-C16085CB3C7A}" srcOrd="2" destOrd="0" presId="urn:microsoft.com/office/officeart/2005/8/layout/hierarchy3"/>
    <dgm:cxn modelId="{1E01C827-9888-8449-9C61-A8F508D5CDB8}" type="presParOf" srcId="{03D7370A-259F-AE43-95A2-C16085CB3C7A}" destId="{40A33D8A-8488-2B43-9833-CAD899C87ABE}" srcOrd="0" destOrd="0" presId="urn:microsoft.com/office/officeart/2005/8/layout/hierarchy3"/>
    <dgm:cxn modelId="{B4805317-B783-444E-A7DC-26140E35FD60}" type="presParOf" srcId="{40A33D8A-8488-2B43-9833-CAD899C87ABE}" destId="{997B3280-A0CA-F54B-B927-3DDA92748A1E}" srcOrd="0" destOrd="0" presId="urn:microsoft.com/office/officeart/2005/8/layout/hierarchy3"/>
    <dgm:cxn modelId="{AD06FFFC-0363-D344-9415-B9A2A106A972}" type="presParOf" srcId="{40A33D8A-8488-2B43-9833-CAD899C87ABE}" destId="{E2D7CDC4-19D5-DD4A-A097-188911B46363}" srcOrd="1" destOrd="0" presId="urn:microsoft.com/office/officeart/2005/8/layout/hierarchy3"/>
    <dgm:cxn modelId="{75CF868F-7531-7E4E-AD61-4AB912C5E1B4}" type="presParOf" srcId="{03D7370A-259F-AE43-95A2-C16085CB3C7A}" destId="{6B637271-8FBD-B14C-A68A-07F25C0664D9}" srcOrd="1" destOrd="0" presId="urn:microsoft.com/office/officeart/2005/8/layout/hierarchy3"/>
    <dgm:cxn modelId="{EE100622-50C7-4342-93A5-924447850ADC}" type="presParOf" srcId="{6B637271-8FBD-B14C-A68A-07F25C0664D9}" destId="{905FCE41-048A-774D-93F9-C603A8E61972}" srcOrd="0" destOrd="0" presId="urn:microsoft.com/office/officeart/2005/8/layout/hierarchy3"/>
    <dgm:cxn modelId="{20899130-1155-5A46-AA26-F486E7CE4F15}" type="presParOf" srcId="{6B637271-8FBD-B14C-A68A-07F25C0664D9}" destId="{2C8EFD24-9210-214F-8A99-C5D2E4160896}" srcOrd="1" destOrd="0" presId="urn:microsoft.com/office/officeart/2005/8/layout/hierarchy3"/>
    <dgm:cxn modelId="{1489F0F9-FAB8-BC44-9CBF-35063FF0DC7A}" type="presParOf" srcId="{6B637271-8FBD-B14C-A68A-07F25C0664D9}" destId="{F73CE6D1-7EB7-4B43-A8BF-F85B99062D09}" srcOrd="2" destOrd="0" presId="urn:microsoft.com/office/officeart/2005/8/layout/hierarchy3"/>
    <dgm:cxn modelId="{5A2560D1-97AF-4341-90AE-8F1F9F6DFE21}" type="presParOf" srcId="{6B637271-8FBD-B14C-A68A-07F25C0664D9}" destId="{8DCF0E1B-2FAB-B542-ACF4-BCD94591F283}" srcOrd="3" destOrd="0" presId="urn:microsoft.com/office/officeart/2005/8/layout/hierarchy3"/>
    <dgm:cxn modelId="{9453DB37-6A39-1645-AE4A-0E53D8698CFE}" type="presParOf" srcId="{6B637271-8FBD-B14C-A68A-07F25C0664D9}" destId="{BB1CAC03-5B39-3F49-A415-9A159F37F817}" srcOrd="4" destOrd="0" presId="urn:microsoft.com/office/officeart/2005/8/layout/hierarchy3"/>
    <dgm:cxn modelId="{2D62A748-2106-4347-B28D-131041E3FA40}" type="presParOf" srcId="{6B637271-8FBD-B14C-A68A-07F25C0664D9}" destId="{F531A87E-5482-8C46-94FC-74CE63480D5C}"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CF9291-4BA5-436B-B148-22186B7AB1E7}"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33267717-A470-4555-9316-B60949D76AF4}">
      <dgm:prSet custT="1"/>
      <dgm:spPr/>
      <dgm:t>
        <a:bodyPr/>
        <a:lstStyle/>
        <a:p>
          <a:r>
            <a:rPr lang="en-US" sz="2000" dirty="0">
              <a:latin typeface="Georgia" panose="02040502050405020303" pitchFamily="18" charset="0"/>
            </a:rPr>
            <a:t>Imitation game” by Alan Turing</a:t>
          </a:r>
        </a:p>
      </dgm:t>
    </dgm:pt>
    <dgm:pt modelId="{446957B6-A593-4A67-B59A-F909FDAF48CD}" type="parTrans" cxnId="{0C2DC37F-DBBB-4392-9ED4-05D392C72D9A}">
      <dgm:prSet/>
      <dgm:spPr/>
      <dgm:t>
        <a:bodyPr/>
        <a:lstStyle/>
        <a:p>
          <a:endParaRPr lang="en-US"/>
        </a:p>
      </dgm:t>
    </dgm:pt>
    <dgm:pt modelId="{68C41DDD-83E0-42B2-B60C-72D7F5E53E49}" type="sibTrans" cxnId="{0C2DC37F-DBBB-4392-9ED4-05D392C72D9A}">
      <dgm:prSet/>
      <dgm:spPr/>
      <dgm:t>
        <a:bodyPr/>
        <a:lstStyle/>
        <a:p>
          <a:endParaRPr lang="en-US"/>
        </a:p>
      </dgm:t>
    </dgm:pt>
    <dgm:pt modelId="{82FC1F39-12F8-4195-8524-9E7FDBDB3005}">
      <dgm:prSet custT="1"/>
      <dgm:spPr/>
      <dgm:t>
        <a:bodyPr/>
        <a:lstStyle/>
        <a:p>
          <a:r>
            <a:rPr lang="en-US" sz="2000" dirty="0">
              <a:latin typeface="Georgia" panose="02040502050405020303" pitchFamily="18" charset="0"/>
            </a:rPr>
            <a:t>Theological Objection – thinking belongs to humans</a:t>
          </a:r>
        </a:p>
      </dgm:t>
    </dgm:pt>
    <dgm:pt modelId="{F1953B2A-703D-4D5A-B873-6901735C7DD6}" type="parTrans" cxnId="{EB901B1F-D769-405F-BD84-5D49DBD077C9}">
      <dgm:prSet/>
      <dgm:spPr/>
      <dgm:t>
        <a:bodyPr/>
        <a:lstStyle/>
        <a:p>
          <a:endParaRPr lang="en-US"/>
        </a:p>
      </dgm:t>
    </dgm:pt>
    <dgm:pt modelId="{15E6B8CF-C824-4872-AF8C-C97D99AEA468}" type="sibTrans" cxnId="{EB901B1F-D769-405F-BD84-5D49DBD077C9}">
      <dgm:prSet/>
      <dgm:spPr/>
      <dgm:t>
        <a:bodyPr/>
        <a:lstStyle/>
        <a:p>
          <a:endParaRPr lang="en-US"/>
        </a:p>
      </dgm:t>
    </dgm:pt>
    <dgm:pt modelId="{8D327BD1-A593-4D4A-89D5-ABE8287C705A}">
      <dgm:prSet custT="1"/>
      <dgm:spPr/>
      <dgm:t>
        <a:bodyPr/>
        <a:lstStyle/>
        <a:p>
          <a:r>
            <a:rPr lang="en-US" sz="2000" dirty="0">
              <a:latin typeface="Georgia" panose="02040502050405020303" pitchFamily="18" charset="0"/>
            </a:rPr>
            <a:t>“Heads in the Sand” Objection – too disturbing </a:t>
          </a:r>
        </a:p>
      </dgm:t>
    </dgm:pt>
    <dgm:pt modelId="{6E063DEB-5E24-46AB-AC63-585B7CF13EB7}" type="parTrans" cxnId="{6B142C8D-3252-49A2-A1D3-4E16D87C6578}">
      <dgm:prSet/>
      <dgm:spPr/>
      <dgm:t>
        <a:bodyPr/>
        <a:lstStyle/>
        <a:p>
          <a:endParaRPr lang="en-US"/>
        </a:p>
      </dgm:t>
    </dgm:pt>
    <dgm:pt modelId="{616BAAA4-1DAC-4E76-89C8-CD39EE9CCD33}" type="sibTrans" cxnId="{6B142C8D-3252-49A2-A1D3-4E16D87C6578}">
      <dgm:prSet/>
      <dgm:spPr/>
      <dgm:t>
        <a:bodyPr/>
        <a:lstStyle/>
        <a:p>
          <a:endParaRPr lang="en-US"/>
        </a:p>
      </dgm:t>
    </dgm:pt>
    <dgm:pt modelId="{E2363D6A-B16C-4B56-A4DA-64EFF2F5B7D2}">
      <dgm:prSet custT="1"/>
      <dgm:spPr/>
      <dgm:t>
        <a:bodyPr/>
        <a:lstStyle/>
        <a:p>
          <a:r>
            <a:rPr lang="en-US" sz="2000" dirty="0">
              <a:latin typeface="Georgia" panose="02040502050405020303" pitchFamily="18" charset="0"/>
            </a:rPr>
            <a:t>Mathematical Objection – proofs </a:t>
          </a:r>
        </a:p>
      </dgm:t>
    </dgm:pt>
    <dgm:pt modelId="{B2592544-4507-4706-9438-57E43228FBBC}" type="parTrans" cxnId="{E01B83B6-FD6E-406F-B0E1-018607231DF1}">
      <dgm:prSet/>
      <dgm:spPr/>
      <dgm:t>
        <a:bodyPr/>
        <a:lstStyle/>
        <a:p>
          <a:endParaRPr lang="en-US"/>
        </a:p>
      </dgm:t>
    </dgm:pt>
    <dgm:pt modelId="{5C23E147-8543-48AD-BC1D-A036933402D7}" type="sibTrans" cxnId="{E01B83B6-FD6E-406F-B0E1-018607231DF1}">
      <dgm:prSet/>
      <dgm:spPr/>
      <dgm:t>
        <a:bodyPr/>
        <a:lstStyle/>
        <a:p>
          <a:endParaRPr lang="en-US"/>
        </a:p>
      </dgm:t>
    </dgm:pt>
    <dgm:pt modelId="{2F37F2AA-4E85-4EC5-AF96-40D3AEB44C42}">
      <dgm:prSet custT="1"/>
      <dgm:spPr/>
      <dgm:t>
        <a:bodyPr/>
        <a:lstStyle/>
        <a:p>
          <a:r>
            <a:rPr lang="en-US" sz="2000" dirty="0">
              <a:latin typeface="Georgia" panose="02040502050405020303" pitchFamily="18" charset="0"/>
            </a:rPr>
            <a:t>Lady Lovelace's Objection – machines can learn</a:t>
          </a:r>
        </a:p>
      </dgm:t>
    </dgm:pt>
    <dgm:pt modelId="{E20BE43B-72C2-48F3-AAF5-34ED287B38FB}" type="parTrans" cxnId="{E3E496C0-9E71-4171-A827-F0A4239BA363}">
      <dgm:prSet/>
      <dgm:spPr/>
      <dgm:t>
        <a:bodyPr/>
        <a:lstStyle/>
        <a:p>
          <a:endParaRPr lang="en-US"/>
        </a:p>
      </dgm:t>
    </dgm:pt>
    <dgm:pt modelId="{11B14F0F-1217-4FA8-A446-E169904FFE36}" type="sibTrans" cxnId="{E3E496C0-9E71-4171-A827-F0A4239BA363}">
      <dgm:prSet/>
      <dgm:spPr/>
      <dgm:t>
        <a:bodyPr/>
        <a:lstStyle/>
        <a:p>
          <a:endParaRPr lang="en-US"/>
        </a:p>
      </dgm:t>
    </dgm:pt>
    <dgm:pt modelId="{41952085-15AE-4245-92E8-7C5BF69C305B}">
      <dgm:prSet custT="1"/>
      <dgm:spPr/>
      <dgm:t>
        <a:bodyPr/>
        <a:lstStyle/>
        <a:p>
          <a:r>
            <a:rPr lang="en-US" sz="2000" dirty="0">
              <a:latin typeface="Georgia" panose="02040502050405020303" pitchFamily="18" charset="0"/>
            </a:rPr>
            <a:t>Human</a:t>
          </a:r>
        </a:p>
      </dgm:t>
    </dgm:pt>
    <dgm:pt modelId="{B38F4781-2D1D-4747-B14B-DE62ECAE1378}" type="parTrans" cxnId="{7E6C3490-F1CB-CF4B-B42F-35F826FFA6DD}">
      <dgm:prSet/>
      <dgm:spPr/>
      <dgm:t>
        <a:bodyPr/>
        <a:lstStyle/>
        <a:p>
          <a:endParaRPr lang="en-US"/>
        </a:p>
      </dgm:t>
    </dgm:pt>
    <dgm:pt modelId="{646C8D3F-DE94-9944-863E-35AE373B946C}" type="sibTrans" cxnId="{7E6C3490-F1CB-CF4B-B42F-35F826FFA6DD}">
      <dgm:prSet/>
      <dgm:spPr/>
      <dgm:t>
        <a:bodyPr/>
        <a:lstStyle/>
        <a:p>
          <a:endParaRPr lang="en-US"/>
        </a:p>
      </dgm:t>
    </dgm:pt>
    <dgm:pt modelId="{8DFFCE87-72D4-A945-91FD-6AF53CE9DF09}">
      <dgm:prSet custT="1"/>
      <dgm:spPr/>
      <dgm:t>
        <a:bodyPr/>
        <a:lstStyle/>
        <a:p>
          <a:r>
            <a:rPr lang="en-US" sz="2000" dirty="0">
              <a:latin typeface="Georgia" panose="02040502050405020303" pitchFamily="18" charset="0"/>
            </a:rPr>
            <a:t>Machine </a:t>
          </a:r>
        </a:p>
      </dgm:t>
    </dgm:pt>
    <dgm:pt modelId="{513C7164-EA8A-2B4B-948B-A08DCBBC9DB4}" type="parTrans" cxnId="{F9CFFB0C-73B2-C545-9F52-4480E9B54231}">
      <dgm:prSet/>
      <dgm:spPr/>
      <dgm:t>
        <a:bodyPr/>
        <a:lstStyle/>
        <a:p>
          <a:endParaRPr lang="en-US"/>
        </a:p>
      </dgm:t>
    </dgm:pt>
    <dgm:pt modelId="{8EE50C8C-CAC1-3341-8D07-BA87A8FC905B}" type="sibTrans" cxnId="{F9CFFB0C-73B2-C545-9F52-4480E9B54231}">
      <dgm:prSet/>
      <dgm:spPr/>
      <dgm:t>
        <a:bodyPr/>
        <a:lstStyle/>
        <a:p>
          <a:endParaRPr lang="en-US"/>
        </a:p>
      </dgm:t>
    </dgm:pt>
    <dgm:pt modelId="{8CB1A9B1-32C5-F44D-B828-89AD786CC56A}">
      <dgm:prSet custT="1"/>
      <dgm:spPr/>
      <dgm:t>
        <a:bodyPr/>
        <a:lstStyle/>
        <a:p>
          <a:r>
            <a:rPr lang="en-US" sz="2000" dirty="0">
              <a:latin typeface="Georgia" panose="02040502050405020303" pitchFamily="18" charset="0"/>
            </a:rPr>
            <a:t>Interrogator</a:t>
          </a:r>
        </a:p>
      </dgm:t>
    </dgm:pt>
    <dgm:pt modelId="{30A2282C-835F-4249-AE35-8FF6DE9BEB5D}" type="parTrans" cxnId="{027F709C-F09A-2848-97EF-200222024D34}">
      <dgm:prSet/>
      <dgm:spPr/>
      <dgm:t>
        <a:bodyPr/>
        <a:lstStyle/>
        <a:p>
          <a:endParaRPr lang="en-US"/>
        </a:p>
      </dgm:t>
    </dgm:pt>
    <dgm:pt modelId="{B248E5F2-B1B4-8D49-BBE8-5C35BB7B3EF4}" type="sibTrans" cxnId="{027F709C-F09A-2848-97EF-200222024D34}">
      <dgm:prSet/>
      <dgm:spPr/>
      <dgm:t>
        <a:bodyPr/>
        <a:lstStyle/>
        <a:p>
          <a:endParaRPr lang="en-US"/>
        </a:p>
      </dgm:t>
    </dgm:pt>
    <dgm:pt modelId="{D5665E35-5FA6-374F-823B-29C63487F560}">
      <dgm:prSet custT="1"/>
      <dgm:spPr/>
      <dgm:t>
        <a:bodyPr/>
        <a:lstStyle/>
        <a:p>
          <a:r>
            <a:rPr lang="en-US" sz="2000" dirty="0">
              <a:latin typeface="Georgia" panose="02040502050405020303" pitchFamily="18" charset="0"/>
            </a:rPr>
            <a:t>Objections to Machine Intelligence </a:t>
          </a:r>
        </a:p>
      </dgm:t>
    </dgm:pt>
    <dgm:pt modelId="{B7C2E7AE-7765-7249-993F-E0270EE44A5F}" type="parTrans" cxnId="{06CFE8E5-31AD-8442-A72E-F2D0899683B8}">
      <dgm:prSet/>
      <dgm:spPr/>
      <dgm:t>
        <a:bodyPr/>
        <a:lstStyle/>
        <a:p>
          <a:endParaRPr lang="en-US"/>
        </a:p>
      </dgm:t>
    </dgm:pt>
    <dgm:pt modelId="{C6CB9885-7FED-104E-8A79-196FFA1ED11F}" type="sibTrans" cxnId="{06CFE8E5-31AD-8442-A72E-F2D0899683B8}">
      <dgm:prSet/>
      <dgm:spPr/>
      <dgm:t>
        <a:bodyPr/>
        <a:lstStyle/>
        <a:p>
          <a:endParaRPr lang="en-US"/>
        </a:p>
      </dgm:t>
    </dgm:pt>
    <dgm:pt modelId="{FE31166D-9231-0548-9CCB-EE0EEA0DA389}">
      <dgm:prSet custT="1"/>
      <dgm:spPr/>
      <dgm:t>
        <a:bodyPr/>
        <a:lstStyle/>
        <a:p>
          <a:r>
            <a:rPr lang="en-US" sz="2000" dirty="0">
              <a:latin typeface="Georgia" panose="02040502050405020303" pitchFamily="18" charset="0"/>
            </a:rPr>
            <a:t>Meaningless and ambiguous question</a:t>
          </a:r>
        </a:p>
      </dgm:t>
    </dgm:pt>
    <dgm:pt modelId="{67B9418D-654D-7548-8147-ED7A9939CE24}" type="parTrans" cxnId="{7A15C9D1-CBF8-5E43-91D4-110F8F08C9D4}">
      <dgm:prSet/>
      <dgm:spPr/>
      <dgm:t>
        <a:bodyPr/>
        <a:lstStyle/>
        <a:p>
          <a:endParaRPr lang="en-US"/>
        </a:p>
      </dgm:t>
    </dgm:pt>
    <dgm:pt modelId="{2E844959-3306-9947-A90D-497E1A0EAF27}" type="sibTrans" cxnId="{7A15C9D1-CBF8-5E43-91D4-110F8F08C9D4}">
      <dgm:prSet/>
      <dgm:spPr/>
      <dgm:t>
        <a:bodyPr/>
        <a:lstStyle/>
        <a:p>
          <a:endParaRPr lang="en-US"/>
        </a:p>
      </dgm:t>
    </dgm:pt>
    <dgm:pt modelId="{D9558F2D-8C36-EB49-AD22-F847378B0D7E}">
      <dgm:prSet custT="1"/>
      <dgm:spPr/>
      <dgm:t>
        <a:bodyPr/>
        <a:lstStyle/>
        <a:p>
          <a:r>
            <a:rPr lang="en-US" sz="2000" dirty="0">
              <a:latin typeface="Georgia" panose="02040502050405020303" pitchFamily="18" charset="0"/>
            </a:rPr>
            <a:t>Argument from Consciousness – behavior </a:t>
          </a:r>
        </a:p>
      </dgm:t>
    </dgm:pt>
    <dgm:pt modelId="{27637396-71BD-E742-A74B-FC7146E26778}" type="parTrans" cxnId="{F2B5D937-78BA-3942-9B1D-EC09A206F451}">
      <dgm:prSet/>
      <dgm:spPr/>
      <dgm:t>
        <a:bodyPr/>
        <a:lstStyle/>
        <a:p>
          <a:endParaRPr lang="en-US"/>
        </a:p>
      </dgm:t>
    </dgm:pt>
    <dgm:pt modelId="{27648F5E-6278-3D48-B1F9-15FB630615E1}" type="sibTrans" cxnId="{F2B5D937-78BA-3942-9B1D-EC09A206F451}">
      <dgm:prSet/>
      <dgm:spPr/>
      <dgm:t>
        <a:bodyPr/>
        <a:lstStyle/>
        <a:p>
          <a:endParaRPr lang="en-US"/>
        </a:p>
      </dgm:t>
    </dgm:pt>
    <dgm:pt modelId="{DB5221EE-A033-0445-A736-BC945740AEE8}">
      <dgm:prSet custT="1"/>
      <dgm:spPr/>
      <dgm:t>
        <a:bodyPr/>
        <a:lstStyle/>
        <a:p>
          <a:r>
            <a:rPr lang="en-US" sz="2000" dirty="0">
              <a:latin typeface="Georgia" panose="02040502050405020303" pitchFamily="18" charset="0"/>
            </a:rPr>
            <a:t>Arguments from Various Disabilities – imagination tasks </a:t>
          </a:r>
        </a:p>
      </dgm:t>
    </dgm:pt>
    <dgm:pt modelId="{DD7C93D8-4841-0F42-B1EB-E0EC6939806B}" type="parTrans" cxnId="{75AB4E8A-1B30-F143-BCB9-A9361B3AE4F6}">
      <dgm:prSet/>
      <dgm:spPr/>
      <dgm:t>
        <a:bodyPr/>
        <a:lstStyle/>
        <a:p>
          <a:endParaRPr lang="en-US"/>
        </a:p>
      </dgm:t>
    </dgm:pt>
    <dgm:pt modelId="{E5CF31EE-9163-DA4D-9729-42FD579B74A8}" type="sibTrans" cxnId="{75AB4E8A-1B30-F143-BCB9-A9361B3AE4F6}">
      <dgm:prSet/>
      <dgm:spPr/>
      <dgm:t>
        <a:bodyPr/>
        <a:lstStyle/>
        <a:p>
          <a:endParaRPr lang="en-US"/>
        </a:p>
      </dgm:t>
    </dgm:pt>
    <dgm:pt modelId="{2C1DF47D-738C-DF44-8D3C-DB0CC903125E}">
      <dgm:prSet custT="1"/>
      <dgm:spPr/>
      <dgm:t>
        <a:bodyPr/>
        <a:lstStyle/>
        <a:p>
          <a:r>
            <a:rPr lang="en-US" sz="2000" dirty="0">
              <a:latin typeface="Georgia" panose="02040502050405020303" pitchFamily="18" charset="0"/>
            </a:rPr>
            <a:t>Argument from Continuity in Nervous System – discrete </a:t>
          </a:r>
        </a:p>
      </dgm:t>
    </dgm:pt>
    <dgm:pt modelId="{C9F30075-4DC2-2141-AA1C-A340E2C37F1F}" type="parTrans" cxnId="{17576C85-2598-B14B-9642-E5E8D2A10EC7}">
      <dgm:prSet/>
      <dgm:spPr/>
      <dgm:t>
        <a:bodyPr/>
        <a:lstStyle/>
        <a:p>
          <a:endParaRPr lang="en-US"/>
        </a:p>
      </dgm:t>
    </dgm:pt>
    <dgm:pt modelId="{CBECEF38-8DB3-A746-8E59-92945EEF2EEB}" type="sibTrans" cxnId="{17576C85-2598-B14B-9642-E5E8D2A10EC7}">
      <dgm:prSet/>
      <dgm:spPr/>
      <dgm:t>
        <a:bodyPr/>
        <a:lstStyle/>
        <a:p>
          <a:endParaRPr lang="en-US"/>
        </a:p>
      </dgm:t>
    </dgm:pt>
    <dgm:pt modelId="{21CCB474-ADDA-8F42-988E-F6083322A30B}">
      <dgm:prSet custT="1"/>
      <dgm:spPr/>
      <dgm:t>
        <a:bodyPr/>
        <a:lstStyle/>
        <a:p>
          <a:r>
            <a:rPr lang="en-US" sz="2000" dirty="0">
              <a:latin typeface="Georgia" panose="02040502050405020303" pitchFamily="18" charset="0"/>
            </a:rPr>
            <a:t>Argument from Informality of Behavior – complex vs formal</a:t>
          </a:r>
        </a:p>
      </dgm:t>
    </dgm:pt>
    <dgm:pt modelId="{8FA741E7-9E17-9340-823C-473629FE3793}" type="parTrans" cxnId="{F02BA9FC-1D94-904E-80C9-BD09C0065D4A}">
      <dgm:prSet/>
      <dgm:spPr/>
      <dgm:t>
        <a:bodyPr/>
        <a:lstStyle/>
        <a:p>
          <a:endParaRPr lang="en-US"/>
        </a:p>
      </dgm:t>
    </dgm:pt>
    <dgm:pt modelId="{888CC0EF-E43C-3F42-B30D-3CD03AF04ABA}" type="sibTrans" cxnId="{F02BA9FC-1D94-904E-80C9-BD09C0065D4A}">
      <dgm:prSet/>
      <dgm:spPr/>
      <dgm:t>
        <a:bodyPr/>
        <a:lstStyle/>
        <a:p>
          <a:endParaRPr lang="en-US"/>
        </a:p>
      </dgm:t>
    </dgm:pt>
    <dgm:pt modelId="{008F4237-D19B-F64E-AD02-D43EEF5E85A7}">
      <dgm:prSet custT="1"/>
      <dgm:spPr/>
      <dgm:t>
        <a:bodyPr/>
        <a:lstStyle/>
        <a:p>
          <a:r>
            <a:rPr lang="en-US" sz="2000" dirty="0">
              <a:latin typeface="Georgia" panose="02040502050405020303" pitchFamily="18" charset="0"/>
            </a:rPr>
            <a:t>Argument from Extra-Sensory Perception – telepathy </a:t>
          </a:r>
        </a:p>
      </dgm:t>
    </dgm:pt>
    <dgm:pt modelId="{F5D5A1F9-1CA7-6945-AB25-FB99CFA3116C}" type="parTrans" cxnId="{A93C5D89-3BC9-324C-916D-8CDB123DFF80}">
      <dgm:prSet/>
      <dgm:spPr/>
      <dgm:t>
        <a:bodyPr/>
        <a:lstStyle/>
        <a:p>
          <a:endParaRPr lang="en-US"/>
        </a:p>
      </dgm:t>
    </dgm:pt>
    <dgm:pt modelId="{062E171E-1273-9A41-9BB1-FC12554A1601}" type="sibTrans" cxnId="{A93C5D89-3BC9-324C-916D-8CDB123DFF80}">
      <dgm:prSet/>
      <dgm:spPr/>
      <dgm:t>
        <a:bodyPr/>
        <a:lstStyle/>
        <a:p>
          <a:endParaRPr lang="en-US"/>
        </a:p>
      </dgm:t>
    </dgm:pt>
    <dgm:pt modelId="{D7BF7D84-B8DF-664B-8499-D8A7689768B2}">
      <dgm:prSet custT="1"/>
      <dgm:spPr/>
      <dgm:t>
        <a:bodyPr/>
        <a:lstStyle/>
        <a:p>
          <a:r>
            <a:rPr lang="en-US" sz="2000" dirty="0">
              <a:latin typeface="Georgia" panose="02040502050405020303" pitchFamily="18" charset="0"/>
            </a:rPr>
            <a:t>Chinese Room Argument </a:t>
          </a:r>
        </a:p>
      </dgm:t>
    </dgm:pt>
    <dgm:pt modelId="{98C8E6CE-B35A-B747-A1FD-8273824A9D79}" type="parTrans" cxnId="{799C6A1D-25E9-9141-BE30-37C0E7CD7B31}">
      <dgm:prSet/>
      <dgm:spPr/>
      <dgm:t>
        <a:bodyPr/>
        <a:lstStyle/>
        <a:p>
          <a:endParaRPr lang="en-US"/>
        </a:p>
      </dgm:t>
    </dgm:pt>
    <dgm:pt modelId="{28DF4558-A359-9448-96EC-73F24676FA6C}" type="sibTrans" cxnId="{799C6A1D-25E9-9141-BE30-37C0E7CD7B31}">
      <dgm:prSet/>
      <dgm:spPr/>
      <dgm:t>
        <a:bodyPr/>
        <a:lstStyle/>
        <a:p>
          <a:endParaRPr lang="en-US"/>
        </a:p>
      </dgm:t>
    </dgm:pt>
    <dgm:pt modelId="{C2338849-D85C-3F40-ACA4-58CC0688C96C}" type="pres">
      <dgm:prSet presAssocID="{ADCF9291-4BA5-436B-B148-22186B7AB1E7}" presName="linear" presStyleCnt="0">
        <dgm:presLayoutVars>
          <dgm:animLvl val="lvl"/>
          <dgm:resizeHandles val="exact"/>
        </dgm:presLayoutVars>
      </dgm:prSet>
      <dgm:spPr/>
    </dgm:pt>
    <dgm:pt modelId="{2E2A9FC6-BB19-0844-A5F4-8F84C6F68019}" type="pres">
      <dgm:prSet presAssocID="{FE31166D-9231-0548-9CCB-EE0EEA0DA389}" presName="parentText" presStyleLbl="node1" presStyleIdx="0" presStyleCnt="3">
        <dgm:presLayoutVars>
          <dgm:chMax val="0"/>
          <dgm:bulletEnabled val="1"/>
        </dgm:presLayoutVars>
      </dgm:prSet>
      <dgm:spPr/>
    </dgm:pt>
    <dgm:pt modelId="{388217EF-5621-7D4F-853B-791E4BCB8FF3}" type="pres">
      <dgm:prSet presAssocID="{2E844959-3306-9947-A90D-497E1A0EAF27}" presName="spacer" presStyleCnt="0"/>
      <dgm:spPr/>
    </dgm:pt>
    <dgm:pt modelId="{C04988AF-0A1D-B54F-8B48-F677F1D48464}" type="pres">
      <dgm:prSet presAssocID="{33267717-A470-4555-9316-B60949D76AF4}" presName="parentText" presStyleLbl="node1" presStyleIdx="1" presStyleCnt="3">
        <dgm:presLayoutVars>
          <dgm:chMax val="0"/>
          <dgm:bulletEnabled val="1"/>
        </dgm:presLayoutVars>
      </dgm:prSet>
      <dgm:spPr/>
    </dgm:pt>
    <dgm:pt modelId="{D6AB62AD-0590-3443-8AB4-6961FE74FEB4}" type="pres">
      <dgm:prSet presAssocID="{33267717-A470-4555-9316-B60949D76AF4}" presName="childText" presStyleLbl="revTx" presStyleIdx="0" presStyleCnt="2">
        <dgm:presLayoutVars>
          <dgm:bulletEnabled val="1"/>
        </dgm:presLayoutVars>
      </dgm:prSet>
      <dgm:spPr/>
    </dgm:pt>
    <dgm:pt modelId="{F98DD5F6-78DD-4E46-918E-DCF7D5624434}" type="pres">
      <dgm:prSet presAssocID="{D5665E35-5FA6-374F-823B-29C63487F560}" presName="parentText" presStyleLbl="node1" presStyleIdx="2" presStyleCnt="3">
        <dgm:presLayoutVars>
          <dgm:chMax val="0"/>
          <dgm:bulletEnabled val="1"/>
        </dgm:presLayoutVars>
      </dgm:prSet>
      <dgm:spPr/>
    </dgm:pt>
    <dgm:pt modelId="{AFA478A4-3FF1-E948-924E-25D1260523FC}" type="pres">
      <dgm:prSet presAssocID="{D5665E35-5FA6-374F-823B-29C63487F560}" presName="childText" presStyleLbl="revTx" presStyleIdx="1" presStyleCnt="2">
        <dgm:presLayoutVars>
          <dgm:bulletEnabled val="1"/>
        </dgm:presLayoutVars>
      </dgm:prSet>
      <dgm:spPr/>
    </dgm:pt>
  </dgm:ptLst>
  <dgm:cxnLst>
    <dgm:cxn modelId="{C2A83E03-A2F1-1247-82B9-C4C57139FED8}" type="presOf" srcId="{ADCF9291-4BA5-436B-B148-22186B7AB1E7}" destId="{C2338849-D85C-3F40-ACA4-58CC0688C96C}" srcOrd="0" destOrd="0" presId="urn:microsoft.com/office/officeart/2005/8/layout/vList2"/>
    <dgm:cxn modelId="{5A42B30C-0D1A-5B4A-B975-08F8544D7559}" type="presOf" srcId="{DB5221EE-A033-0445-A736-BC945740AEE8}" destId="{AFA478A4-3FF1-E948-924E-25D1260523FC}" srcOrd="0" destOrd="4" presId="urn:microsoft.com/office/officeart/2005/8/layout/vList2"/>
    <dgm:cxn modelId="{F9CFFB0C-73B2-C545-9F52-4480E9B54231}" srcId="{33267717-A470-4555-9316-B60949D76AF4}" destId="{8DFFCE87-72D4-A945-91FD-6AF53CE9DF09}" srcOrd="1" destOrd="0" parTransId="{513C7164-EA8A-2B4B-948B-A08DCBBC9DB4}" sibTransId="{8EE50C8C-CAC1-3341-8D07-BA87A8FC905B}"/>
    <dgm:cxn modelId="{799C6A1D-25E9-9141-BE30-37C0E7CD7B31}" srcId="{D5665E35-5FA6-374F-823B-29C63487F560}" destId="{D7BF7D84-B8DF-664B-8499-D8A7689768B2}" srcOrd="9" destOrd="0" parTransId="{98C8E6CE-B35A-B747-A1FD-8273824A9D79}" sibTransId="{28DF4558-A359-9448-96EC-73F24676FA6C}"/>
    <dgm:cxn modelId="{EB901B1F-D769-405F-BD84-5D49DBD077C9}" srcId="{D5665E35-5FA6-374F-823B-29C63487F560}" destId="{82FC1F39-12F8-4195-8524-9E7FDBDB3005}" srcOrd="0" destOrd="0" parTransId="{F1953B2A-703D-4D5A-B873-6901735C7DD6}" sibTransId="{15E6B8CF-C824-4872-AF8C-C97D99AEA468}"/>
    <dgm:cxn modelId="{F2B5D937-78BA-3942-9B1D-EC09A206F451}" srcId="{D5665E35-5FA6-374F-823B-29C63487F560}" destId="{D9558F2D-8C36-EB49-AD22-F847378B0D7E}" srcOrd="3" destOrd="0" parTransId="{27637396-71BD-E742-A74B-FC7146E26778}" sibTransId="{27648F5E-6278-3D48-B1F9-15FB630615E1}"/>
    <dgm:cxn modelId="{B88D3455-E3D3-FD46-8C75-A7C8B87A8D96}" type="presOf" srcId="{E2363D6A-B16C-4B56-A4DA-64EFF2F5B7D2}" destId="{AFA478A4-3FF1-E948-924E-25D1260523FC}" srcOrd="0" destOrd="2" presId="urn:microsoft.com/office/officeart/2005/8/layout/vList2"/>
    <dgm:cxn modelId="{3BA1D964-8BFA-0549-B85B-14CBA7E2F3DC}" type="presOf" srcId="{D9558F2D-8C36-EB49-AD22-F847378B0D7E}" destId="{AFA478A4-3FF1-E948-924E-25D1260523FC}" srcOrd="0" destOrd="3" presId="urn:microsoft.com/office/officeart/2005/8/layout/vList2"/>
    <dgm:cxn modelId="{BD289672-9ABA-7848-8A8E-A0B365BA20DA}" type="presOf" srcId="{82FC1F39-12F8-4195-8524-9E7FDBDB3005}" destId="{AFA478A4-3FF1-E948-924E-25D1260523FC}" srcOrd="0" destOrd="0" presId="urn:microsoft.com/office/officeart/2005/8/layout/vList2"/>
    <dgm:cxn modelId="{B623A47E-F765-AD40-B01B-024AACA5BC25}" type="presOf" srcId="{D5665E35-5FA6-374F-823B-29C63487F560}" destId="{F98DD5F6-78DD-4E46-918E-DCF7D5624434}" srcOrd="0" destOrd="0" presId="urn:microsoft.com/office/officeart/2005/8/layout/vList2"/>
    <dgm:cxn modelId="{0C2DC37F-DBBB-4392-9ED4-05D392C72D9A}" srcId="{ADCF9291-4BA5-436B-B148-22186B7AB1E7}" destId="{33267717-A470-4555-9316-B60949D76AF4}" srcOrd="1" destOrd="0" parTransId="{446957B6-A593-4A67-B59A-F909FDAF48CD}" sibTransId="{68C41DDD-83E0-42B2-B60C-72D7F5E53E49}"/>
    <dgm:cxn modelId="{17576C85-2598-B14B-9642-E5E8D2A10EC7}" srcId="{D5665E35-5FA6-374F-823B-29C63487F560}" destId="{2C1DF47D-738C-DF44-8D3C-DB0CC903125E}" srcOrd="6" destOrd="0" parTransId="{C9F30075-4DC2-2141-AA1C-A340E2C37F1F}" sibTransId="{CBECEF38-8DB3-A746-8E59-92945EEF2EEB}"/>
    <dgm:cxn modelId="{A93C5D89-3BC9-324C-916D-8CDB123DFF80}" srcId="{D5665E35-5FA6-374F-823B-29C63487F560}" destId="{008F4237-D19B-F64E-AD02-D43EEF5E85A7}" srcOrd="8" destOrd="0" parTransId="{F5D5A1F9-1CA7-6945-AB25-FB99CFA3116C}" sibTransId="{062E171E-1273-9A41-9BB1-FC12554A1601}"/>
    <dgm:cxn modelId="{E16FF989-B2B8-9646-AAB6-3C36974CA41B}" type="presOf" srcId="{41952085-15AE-4245-92E8-7C5BF69C305B}" destId="{D6AB62AD-0590-3443-8AB4-6961FE74FEB4}" srcOrd="0" destOrd="0" presId="urn:microsoft.com/office/officeart/2005/8/layout/vList2"/>
    <dgm:cxn modelId="{75AB4E8A-1B30-F143-BCB9-A9361B3AE4F6}" srcId="{D5665E35-5FA6-374F-823B-29C63487F560}" destId="{DB5221EE-A033-0445-A736-BC945740AEE8}" srcOrd="4" destOrd="0" parTransId="{DD7C93D8-4841-0F42-B1EB-E0EC6939806B}" sibTransId="{E5CF31EE-9163-DA4D-9729-42FD579B74A8}"/>
    <dgm:cxn modelId="{6B142C8D-3252-49A2-A1D3-4E16D87C6578}" srcId="{D5665E35-5FA6-374F-823B-29C63487F560}" destId="{8D327BD1-A593-4D4A-89D5-ABE8287C705A}" srcOrd="1" destOrd="0" parTransId="{6E063DEB-5E24-46AB-AC63-585B7CF13EB7}" sibTransId="{616BAAA4-1DAC-4E76-89C8-CD39EE9CCD33}"/>
    <dgm:cxn modelId="{7E6C3490-F1CB-CF4B-B42F-35F826FFA6DD}" srcId="{33267717-A470-4555-9316-B60949D76AF4}" destId="{41952085-15AE-4245-92E8-7C5BF69C305B}" srcOrd="0" destOrd="0" parTransId="{B38F4781-2D1D-4747-B14B-DE62ECAE1378}" sibTransId="{646C8D3F-DE94-9944-863E-35AE373B946C}"/>
    <dgm:cxn modelId="{E22C5996-CBF1-524C-B51D-9E0D1F04F8B3}" type="presOf" srcId="{33267717-A470-4555-9316-B60949D76AF4}" destId="{C04988AF-0A1D-B54F-8B48-F677F1D48464}" srcOrd="0" destOrd="0" presId="urn:microsoft.com/office/officeart/2005/8/layout/vList2"/>
    <dgm:cxn modelId="{7154469C-7FC9-E74F-AD45-6607A7AB74DB}" type="presOf" srcId="{8DFFCE87-72D4-A945-91FD-6AF53CE9DF09}" destId="{D6AB62AD-0590-3443-8AB4-6961FE74FEB4}" srcOrd="0" destOrd="1" presId="urn:microsoft.com/office/officeart/2005/8/layout/vList2"/>
    <dgm:cxn modelId="{027F709C-F09A-2848-97EF-200222024D34}" srcId="{33267717-A470-4555-9316-B60949D76AF4}" destId="{8CB1A9B1-32C5-F44D-B828-89AD786CC56A}" srcOrd="2" destOrd="0" parTransId="{30A2282C-835F-4249-AE35-8FF6DE9BEB5D}" sibTransId="{B248E5F2-B1B4-8D49-BBE8-5C35BB7B3EF4}"/>
    <dgm:cxn modelId="{A07F15A5-E54F-544A-921D-F9B301590246}" type="presOf" srcId="{21CCB474-ADDA-8F42-988E-F6083322A30B}" destId="{AFA478A4-3FF1-E948-924E-25D1260523FC}" srcOrd="0" destOrd="7" presId="urn:microsoft.com/office/officeart/2005/8/layout/vList2"/>
    <dgm:cxn modelId="{E01B83B6-FD6E-406F-B0E1-018607231DF1}" srcId="{D5665E35-5FA6-374F-823B-29C63487F560}" destId="{E2363D6A-B16C-4B56-A4DA-64EFF2F5B7D2}" srcOrd="2" destOrd="0" parTransId="{B2592544-4507-4706-9438-57E43228FBBC}" sibTransId="{5C23E147-8543-48AD-BC1D-A036933402D7}"/>
    <dgm:cxn modelId="{E3E496C0-9E71-4171-A827-F0A4239BA363}" srcId="{D5665E35-5FA6-374F-823B-29C63487F560}" destId="{2F37F2AA-4E85-4EC5-AF96-40D3AEB44C42}" srcOrd="5" destOrd="0" parTransId="{E20BE43B-72C2-48F3-AAF5-34ED287B38FB}" sibTransId="{11B14F0F-1217-4FA8-A446-E169904FFE36}"/>
    <dgm:cxn modelId="{73BE14CA-B37C-1F44-AEB7-41DC1EF21FC8}" type="presOf" srcId="{008F4237-D19B-F64E-AD02-D43EEF5E85A7}" destId="{AFA478A4-3FF1-E948-924E-25D1260523FC}" srcOrd="0" destOrd="8" presId="urn:microsoft.com/office/officeart/2005/8/layout/vList2"/>
    <dgm:cxn modelId="{7A15C9D1-CBF8-5E43-91D4-110F8F08C9D4}" srcId="{ADCF9291-4BA5-436B-B148-22186B7AB1E7}" destId="{FE31166D-9231-0548-9CCB-EE0EEA0DA389}" srcOrd="0" destOrd="0" parTransId="{67B9418D-654D-7548-8147-ED7A9939CE24}" sibTransId="{2E844959-3306-9947-A90D-497E1A0EAF27}"/>
    <dgm:cxn modelId="{FD9319D7-3B08-034D-A792-6E3B89C75F1D}" type="presOf" srcId="{2C1DF47D-738C-DF44-8D3C-DB0CC903125E}" destId="{AFA478A4-3FF1-E948-924E-25D1260523FC}" srcOrd="0" destOrd="6" presId="urn:microsoft.com/office/officeart/2005/8/layout/vList2"/>
    <dgm:cxn modelId="{017CB3D8-AC15-7E44-B999-FB440050E064}" type="presOf" srcId="{8D327BD1-A593-4D4A-89D5-ABE8287C705A}" destId="{AFA478A4-3FF1-E948-924E-25D1260523FC}" srcOrd="0" destOrd="1" presId="urn:microsoft.com/office/officeart/2005/8/layout/vList2"/>
    <dgm:cxn modelId="{31CEA4DA-013E-2645-80A4-13D909B51B5A}" type="presOf" srcId="{D7BF7D84-B8DF-664B-8499-D8A7689768B2}" destId="{AFA478A4-3FF1-E948-924E-25D1260523FC}" srcOrd="0" destOrd="9" presId="urn:microsoft.com/office/officeart/2005/8/layout/vList2"/>
    <dgm:cxn modelId="{57C42FDF-56D2-A644-AFE3-6A356701830A}" type="presOf" srcId="{8CB1A9B1-32C5-F44D-B828-89AD786CC56A}" destId="{D6AB62AD-0590-3443-8AB4-6961FE74FEB4}" srcOrd="0" destOrd="2" presId="urn:microsoft.com/office/officeart/2005/8/layout/vList2"/>
    <dgm:cxn modelId="{5B9937E5-B3C6-F640-B886-D10FD3563E20}" type="presOf" srcId="{FE31166D-9231-0548-9CCB-EE0EEA0DA389}" destId="{2E2A9FC6-BB19-0844-A5F4-8F84C6F68019}" srcOrd="0" destOrd="0" presId="urn:microsoft.com/office/officeart/2005/8/layout/vList2"/>
    <dgm:cxn modelId="{06CFE8E5-31AD-8442-A72E-F2D0899683B8}" srcId="{ADCF9291-4BA5-436B-B148-22186B7AB1E7}" destId="{D5665E35-5FA6-374F-823B-29C63487F560}" srcOrd="2" destOrd="0" parTransId="{B7C2E7AE-7765-7249-993F-E0270EE44A5F}" sibTransId="{C6CB9885-7FED-104E-8A79-196FFA1ED11F}"/>
    <dgm:cxn modelId="{6800DCF0-0EA0-AA47-823B-598611D431A9}" type="presOf" srcId="{2F37F2AA-4E85-4EC5-AF96-40D3AEB44C42}" destId="{AFA478A4-3FF1-E948-924E-25D1260523FC}" srcOrd="0" destOrd="5" presId="urn:microsoft.com/office/officeart/2005/8/layout/vList2"/>
    <dgm:cxn modelId="{F02BA9FC-1D94-904E-80C9-BD09C0065D4A}" srcId="{D5665E35-5FA6-374F-823B-29C63487F560}" destId="{21CCB474-ADDA-8F42-988E-F6083322A30B}" srcOrd="7" destOrd="0" parTransId="{8FA741E7-9E17-9340-823C-473629FE3793}" sibTransId="{888CC0EF-E43C-3F42-B30D-3CD03AF04ABA}"/>
    <dgm:cxn modelId="{BAD3FD1F-075C-244A-80A4-67586594658F}" type="presParOf" srcId="{C2338849-D85C-3F40-ACA4-58CC0688C96C}" destId="{2E2A9FC6-BB19-0844-A5F4-8F84C6F68019}" srcOrd="0" destOrd="0" presId="urn:microsoft.com/office/officeart/2005/8/layout/vList2"/>
    <dgm:cxn modelId="{B26AB5DA-DA7A-9A4F-9225-19EB5AE58C22}" type="presParOf" srcId="{C2338849-D85C-3F40-ACA4-58CC0688C96C}" destId="{388217EF-5621-7D4F-853B-791E4BCB8FF3}" srcOrd="1" destOrd="0" presId="urn:microsoft.com/office/officeart/2005/8/layout/vList2"/>
    <dgm:cxn modelId="{16A19F76-531D-7347-AD8A-4DA22286ED51}" type="presParOf" srcId="{C2338849-D85C-3F40-ACA4-58CC0688C96C}" destId="{C04988AF-0A1D-B54F-8B48-F677F1D48464}" srcOrd="2" destOrd="0" presId="urn:microsoft.com/office/officeart/2005/8/layout/vList2"/>
    <dgm:cxn modelId="{22248756-7714-0F42-80B9-BD98E270110F}" type="presParOf" srcId="{C2338849-D85C-3F40-ACA4-58CC0688C96C}" destId="{D6AB62AD-0590-3443-8AB4-6961FE74FEB4}" srcOrd="3" destOrd="0" presId="urn:microsoft.com/office/officeart/2005/8/layout/vList2"/>
    <dgm:cxn modelId="{997EAF87-F7EE-EA4E-9DDF-BE4D52FEF6CD}" type="presParOf" srcId="{C2338849-D85C-3F40-ACA4-58CC0688C96C}" destId="{F98DD5F6-78DD-4E46-918E-DCF7D5624434}" srcOrd="4" destOrd="0" presId="urn:microsoft.com/office/officeart/2005/8/layout/vList2"/>
    <dgm:cxn modelId="{4FB6C86B-A432-0841-9CD0-13187FDAC519}" type="presParOf" srcId="{C2338849-D85C-3F40-ACA4-58CC0688C96C}" destId="{AFA478A4-3FF1-E948-924E-25D1260523FC}"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D4A440-C616-4D7C-963F-FB688CBADC3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EE2C560F-FA82-4AAA-A6C0-B6029E264098}">
      <dgm:prSet/>
      <dgm:spPr/>
      <dgm:t>
        <a:bodyPr/>
        <a:lstStyle/>
        <a:p>
          <a:r>
            <a:rPr lang="en-US" dirty="0"/>
            <a:t>Characterized by Low AI funding and Declined AI Research </a:t>
          </a:r>
        </a:p>
      </dgm:t>
    </dgm:pt>
    <dgm:pt modelId="{F03C24A4-39AD-4377-AEB3-AEBBE6F45EDE}" type="parTrans" cxnId="{5B5493D2-D2F0-42AC-B8C9-641CDBBBE883}">
      <dgm:prSet/>
      <dgm:spPr/>
      <dgm:t>
        <a:bodyPr/>
        <a:lstStyle/>
        <a:p>
          <a:endParaRPr lang="en-US"/>
        </a:p>
      </dgm:t>
    </dgm:pt>
    <dgm:pt modelId="{EDA3B7B0-52D9-4859-84DC-FCBFEF166FC3}" type="sibTrans" cxnId="{5B5493D2-D2F0-42AC-B8C9-641CDBBBE883}">
      <dgm:prSet/>
      <dgm:spPr/>
      <dgm:t>
        <a:bodyPr/>
        <a:lstStyle/>
        <a:p>
          <a:endParaRPr lang="en-US"/>
        </a:p>
      </dgm:t>
    </dgm:pt>
    <dgm:pt modelId="{3E15A305-C91E-4324-9993-7123BACC476D}">
      <dgm:prSet/>
      <dgm:spPr/>
      <dgm:t>
        <a:bodyPr/>
        <a:lstStyle/>
        <a:p>
          <a:r>
            <a:rPr lang="en-US" dirty="0"/>
            <a:t>M</a:t>
          </a:r>
          <a:r>
            <a:rPr lang="en-US" b="0" i="0" dirty="0"/>
            <a:t>any unfulfilled promises</a:t>
          </a:r>
          <a:endParaRPr lang="en-US" dirty="0"/>
        </a:p>
      </dgm:t>
    </dgm:pt>
    <dgm:pt modelId="{D2D418E6-4261-4C15-AE8A-D331AE1207B5}" type="parTrans" cxnId="{CE14A31A-9033-4E9D-BA45-50BC2E7BD1B0}">
      <dgm:prSet/>
      <dgm:spPr/>
      <dgm:t>
        <a:bodyPr/>
        <a:lstStyle/>
        <a:p>
          <a:endParaRPr lang="en-US"/>
        </a:p>
      </dgm:t>
    </dgm:pt>
    <dgm:pt modelId="{38264E5D-C2F6-4FB4-B7C0-D2E4C265B6E0}" type="sibTrans" cxnId="{CE14A31A-9033-4E9D-BA45-50BC2E7BD1B0}">
      <dgm:prSet/>
      <dgm:spPr/>
      <dgm:t>
        <a:bodyPr/>
        <a:lstStyle/>
        <a:p>
          <a:endParaRPr lang="en-US"/>
        </a:p>
      </dgm:t>
    </dgm:pt>
    <dgm:pt modelId="{5E92080C-0CB2-48BC-BBFE-23454FA0E5C8}">
      <dgm:prSet/>
      <dgm:spPr/>
      <dgm:t>
        <a:bodyPr/>
        <a:lstStyle/>
        <a:p>
          <a:r>
            <a:rPr lang="en-US" dirty="0"/>
            <a:t>Overconfidence based on simple examples </a:t>
          </a:r>
        </a:p>
      </dgm:t>
    </dgm:pt>
    <dgm:pt modelId="{2AB46F51-C319-4A55-B8BF-72CEE2C823C7}" type="parTrans" cxnId="{C4C179AD-DA2B-461D-878D-E2D94C2CB687}">
      <dgm:prSet/>
      <dgm:spPr/>
      <dgm:t>
        <a:bodyPr/>
        <a:lstStyle/>
        <a:p>
          <a:endParaRPr lang="en-US"/>
        </a:p>
      </dgm:t>
    </dgm:pt>
    <dgm:pt modelId="{652B11E5-5816-43C9-AD91-3A668CC2C716}" type="sibTrans" cxnId="{C4C179AD-DA2B-461D-878D-E2D94C2CB687}">
      <dgm:prSet/>
      <dgm:spPr/>
      <dgm:t>
        <a:bodyPr/>
        <a:lstStyle/>
        <a:p>
          <a:endParaRPr lang="en-US"/>
        </a:p>
      </dgm:t>
    </dgm:pt>
    <dgm:pt modelId="{82C8564C-935C-438D-97A9-5453F2D22246}">
      <dgm:prSet/>
      <dgm:spPr/>
      <dgm:t>
        <a:bodyPr/>
        <a:lstStyle/>
        <a:p>
          <a:r>
            <a:rPr lang="en-US" b="0" i="0"/>
            <a:t>Failure on </a:t>
          </a:r>
          <a:r>
            <a:rPr lang="en-US"/>
            <a:t>broader or more difficult tasks</a:t>
          </a:r>
        </a:p>
      </dgm:t>
    </dgm:pt>
    <dgm:pt modelId="{64ED291B-9909-4838-8C9A-403BBC478E47}" type="parTrans" cxnId="{CE254BCF-90DF-400F-8ED4-98A24D7D9791}">
      <dgm:prSet/>
      <dgm:spPr/>
      <dgm:t>
        <a:bodyPr/>
        <a:lstStyle/>
        <a:p>
          <a:endParaRPr lang="en-US"/>
        </a:p>
      </dgm:t>
    </dgm:pt>
    <dgm:pt modelId="{72424AAA-B8C8-4633-88F9-034F82194673}" type="sibTrans" cxnId="{CE254BCF-90DF-400F-8ED4-98A24D7D9791}">
      <dgm:prSet/>
      <dgm:spPr/>
      <dgm:t>
        <a:bodyPr/>
        <a:lstStyle/>
        <a:p>
          <a:endParaRPr lang="en-US"/>
        </a:p>
      </dgm:t>
    </dgm:pt>
    <dgm:pt modelId="{8E910D83-01F1-44BE-8B28-F745BDCD1BBE}">
      <dgm:prSet/>
      <dgm:spPr/>
      <dgm:t>
        <a:bodyPr/>
        <a:lstStyle/>
        <a:p>
          <a:r>
            <a:rPr lang="en-US"/>
            <a:t>Translation English </a:t>
          </a:r>
        </a:p>
      </dgm:t>
    </dgm:pt>
    <dgm:pt modelId="{ACBBCD55-8A7F-49E7-AFA9-6871BD045684}" type="parTrans" cxnId="{BF3E62C3-3C48-4DEA-AD27-CD9B00E6D0E1}">
      <dgm:prSet/>
      <dgm:spPr/>
      <dgm:t>
        <a:bodyPr/>
        <a:lstStyle/>
        <a:p>
          <a:endParaRPr lang="en-US"/>
        </a:p>
      </dgm:t>
    </dgm:pt>
    <dgm:pt modelId="{692F4E23-75DA-49B1-A409-D47196CB5EB1}" type="sibTrans" cxnId="{BF3E62C3-3C48-4DEA-AD27-CD9B00E6D0E1}">
      <dgm:prSet/>
      <dgm:spPr/>
      <dgm:t>
        <a:bodyPr/>
        <a:lstStyle/>
        <a:p>
          <a:endParaRPr lang="en-US"/>
        </a:p>
      </dgm:t>
    </dgm:pt>
    <dgm:pt modelId="{D23358B1-4B69-470A-96E3-EFDAC37897BF}">
      <dgm:prSet/>
      <dgm:spPr/>
      <dgm:t>
        <a:bodyPr/>
        <a:lstStyle/>
        <a:p>
          <a:r>
            <a:rPr lang="en-US" b="0" i="0" dirty="0"/>
            <a:t>ALPAC report on machine translation</a:t>
          </a:r>
          <a:endParaRPr lang="en-US" dirty="0"/>
        </a:p>
      </dgm:t>
    </dgm:pt>
    <dgm:pt modelId="{46B05297-E882-4908-A2C4-5B5C05B11AB9}" type="parTrans" cxnId="{E3888FF5-6E07-44B3-916E-CEE160A879D0}">
      <dgm:prSet/>
      <dgm:spPr/>
      <dgm:t>
        <a:bodyPr/>
        <a:lstStyle/>
        <a:p>
          <a:endParaRPr lang="en-US"/>
        </a:p>
      </dgm:t>
    </dgm:pt>
    <dgm:pt modelId="{CE53F7FA-4CBB-4132-81F7-FCBDD79F9FC1}" type="sibTrans" cxnId="{E3888FF5-6E07-44B3-916E-CEE160A879D0}">
      <dgm:prSet/>
      <dgm:spPr/>
      <dgm:t>
        <a:bodyPr/>
        <a:lstStyle/>
        <a:p>
          <a:endParaRPr lang="en-US"/>
        </a:p>
      </dgm:t>
    </dgm:pt>
    <dgm:pt modelId="{E6EB4759-2266-427F-9379-875A158A9EE4}">
      <dgm:prSet/>
      <dgm:spPr/>
      <dgm:t>
        <a:bodyPr/>
        <a:lstStyle/>
        <a:p>
          <a:r>
            <a:rPr lang="en-US" dirty="0"/>
            <a:t>DARPA cuts funding </a:t>
          </a:r>
        </a:p>
      </dgm:t>
    </dgm:pt>
    <dgm:pt modelId="{C74D8DF6-7E8A-4FD5-94C9-382B8C82A424}" type="parTrans" cxnId="{072F42A5-9EE9-4EA5-BC6B-98C17BCED28E}">
      <dgm:prSet/>
      <dgm:spPr/>
      <dgm:t>
        <a:bodyPr/>
        <a:lstStyle/>
        <a:p>
          <a:endParaRPr lang="en-US"/>
        </a:p>
      </dgm:t>
    </dgm:pt>
    <dgm:pt modelId="{1B4195A0-0524-476F-9295-ED2074BF6F29}" type="sibTrans" cxnId="{072F42A5-9EE9-4EA5-BC6B-98C17BCED28E}">
      <dgm:prSet/>
      <dgm:spPr/>
      <dgm:t>
        <a:bodyPr/>
        <a:lstStyle/>
        <a:p>
          <a:endParaRPr lang="en-US"/>
        </a:p>
      </dgm:t>
    </dgm:pt>
    <dgm:pt modelId="{18B9F845-1035-4006-A5D9-FB0FDF36C70E}">
      <dgm:prSet/>
      <dgm:spPr/>
      <dgm:t>
        <a:bodyPr/>
        <a:lstStyle/>
        <a:p>
          <a:r>
            <a:rPr lang="en-US" b="0" i="0" dirty="0" err="1"/>
            <a:t>Lighthill</a:t>
          </a:r>
          <a:r>
            <a:rPr lang="en-US" b="0" i="0" dirty="0"/>
            <a:t> Report</a:t>
          </a:r>
          <a:r>
            <a:rPr lang="en-US" dirty="0"/>
            <a:t> for </a:t>
          </a:r>
          <a:r>
            <a:rPr lang="en-US" b="0" i="0" dirty="0"/>
            <a:t>British Science Research Council</a:t>
          </a:r>
          <a:endParaRPr lang="en-US" dirty="0"/>
        </a:p>
      </dgm:t>
    </dgm:pt>
    <dgm:pt modelId="{5EEECA76-77B8-41D1-97C4-8E7B97FFF628}" type="parTrans" cxnId="{75ECB78C-0F60-4447-A199-A8188DE499D3}">
      <dgm:prSet/>
      <dgm:spPr/>
      <dgm:t>
        <a:bodyPr/>
        <a:lstStyle/>
        <a:p>
          <a:endParaRPr lang="en-US"/>
        </a:p>
      </dgm:t>
    </dgm:pt>
    <dgm:pt modelId="{B7FF6E6D-CC06-4FC3-B607-FDE94DDCE552}" type="sibTrans" cxnId="{75ECB78C-0F60-4447-A199-A8188DE499D3}">
      <dgm:prSet/>
      <dgm:spPr/>
      <dgm:t>
        <a:bodyPr/>
        <a:lstStyle/>
        <a:p>
          <a:endParaRPr lang="en-US"/>
        </a:p>
      </dgm:t>
    </dgm:pt>
    <dgm:pt modelId="{2952165B-634D-4399-B0DC-9CB7CEF22937}">
      <dgm:prSet/>
      <dgm:spPr/>
      <dgm:t>
        <a:bodyPr/>
        <a:lstStyle/>
        <a:p>
          <a:r>
            <a:rPr lang="en-US" dirty="0"/>
            <a:t>Two Fundamental Problems</a:t>
          </a:r>
        </a:p>
      </dgm:t>
    </dgm:pt>
    <dgm:pt modelId="{22646F86-2892-4F38-951B-3DF01F82ED9C}" type="parTrans" cxnId="{194FBB28-8282-483A-9E14-9C0BC97E8A91}">
      <dgm:prSet/>
      <dgm:spPr/>
      <dgm:t>
        <a:bodyPr/>
        <a:lstStyle/>
        <a:p>
          <a:endParaRPr lang="en-US"/>
        </a:p>
      </dgm:t>
    </dgm:pt>
    <dgm:pt modelId="{6EA55D2B-CACD-4DE8-B3D5-8FB5514E55D8}" type="sibTrans" cxnId="{194FBB28-8282-483A-9E14-9C0BC97E8A91}">
      <dgm:prSet/>
      <dgm:spPr/>
      <dgm:t>
        <a:bodyPr/>
        <a:lstStyle/>
        <a:p>
          <a:endParaRPr lang="en-US"/>
        </a:p>
      </dgm:t>
    </dgm:pt>
    <dgm:pt modelId="{0D714362-4271-884A-B6E2-700345C85639}">
      <dgm:prSet/>
      <dgm:spPr/>
      <dgm:t>
        <a:bodyPr/>
        <a:lstStyle/>
        <a:p>
          <a:r>
            <a:rPr lang="en-US" i="0" dirty="0">
              <a:effectLst/>
              <a:latin typeface="Georgia" panose="02040502050405020303" pitchFamily="18" charset="0"/>
            </a:rPr>
            <a:t>Fall of Neural Nets </a:t>
          </a:r>
          <a:r>
            <a:rPr lang="en-US" i="1" dirty="0" err="1">
              <a:effectLst/>
              <a:latin typeface="Georgia" panose="02040502050405020303" pitchFamily="18" charset="0"/>
            </a:rPr>
            <a:t>Perceptrons</a:t>
          </a:r>
          <a:r>
            <a:rPr lang="en-US" i="0" dirty="0">
              <a:effectLst/>
              <a:latin typeface="Georgia" panose="02040502050405020303" pitchFamily="18" charset="0"/>
            </a:rPr>
            <a:t> (1969) - Book</a:t>
          </a:r>
          <a:endParaRPr lang="en-US" dirty="0"/>
        </a:p>
      </dgm:t>
    </dgm:pt>
    <dgm:pt modelId="{EE53E3BC-15C0-4E45-BDD6-727A56473701}" type="parTrans" cxnId="{F70AA27E-2B95-BB49-AFC6-D951EA1CB1F2}">
      <dgm:prSet/>
      <dgm:spPr/>
      <dgm:t>
        <a:bodyPr/>
        <a:lstStyle/>
        <a:p>
          <a:endParaRPr lang="en-US"/>
        </a:p>
      </dgm:t>
    </dgm:pt>
    <dgm:pt modelId="{465F3CFC-B047-6B46-BB8F-41068836E909}" type="sibTrans" cxnId="{F70AA27E-2B95-BB49-AFC6-D951EA1CB1F2}">
      <dgm:prSet/>
      <dgm:spPr/>
      <dgm:t>
        <a:bodyPr/>
        <a:lstStyle/>
        <a:p>
          <a:endParaRPr lang="en-US"/>
        </a:p>
      </dgm:t>
    </dgm:pt>
    <dgm:pt modelId="{CAB36BAD-01FD-2245-9D79-4DCF802E497D}">
      <dgm:prSet/>
      <dgm:spPr/>
      <dgm:t>
        <a:bodyPr/>
        <a:lstStyle/>
        <a:p>
          <a:r>
            <a:rPr lang="en-US" b="0" i="0"/>
            <a:t>Memory and processing speed</a:t>
          </a:r>
          <a:endParaRPr lang="en-US"/>
        </a:p>
      </dgm:t>
    </dgm:pt>
    <dgm:pt modelId="{44142E6F-5BE6-094E-AF6B-18D8506EFD87}" type="parTrans" cxnId="{C127A6C5-8653-8D48-B3C5-64A143A72B99}">
      <dgm:prSet/>
      <dgm:spPr/>
      <dgm:t>
        <a:bodyPr/>
        <a:lstStyle/>
        <a:p>
          <a:endParaRPr lang="en-US"/>
        </a:p>
      </dgm:t>
    </dgm:pt>
    <dgm:pt modelId="{73524237-5954-0C4E-A9EF-B3B5F4D548F6}" type="sibTrans" cxnId="{C127A6C5-8653-8D48-B3C5-64A143A72B99}">
      <dgm:prSet/>
      <dgm:spPr/>
      <dgm:t>
        <a:bodyPr/>
        <a:lstStyle/>
        <a:p>
          <a:endParaRPr lang="en-US"/>
        </a:p>
      </dgm:t>
    </dgm:pt>
    <dgm:pt modelId="{FEBA9B5F-3A70-F849-B216-5D2F8C8043FC}" type="pres">
      <dgm:prSet presAssocID="{EBD4A440-C616-4D7C-963F-FB688CBADC33}" presName="diagram" presStyleCnt="0">
        <dgm:presLayoutVars>
          <dgm:dir/>
          <dgm:resizeHandles val="exact"/>
        </dgm:presLayoutVars>
      </dgm:prSet>
      <dgm:spPr/>
    </dgm:pt>
    <dgm:pt modelId="{FE19A40C-D4B7-F643-8D0A-45BB4A61DD66}" type="pres">
      <dgm:prSet presAssocID="{EE2C560F-FA82-4AAA-A6C0-B6029E264098}" presName="node" presStyleLbl="node1" presStyleIdx="0" presStyleCnt="9">
        <dgm:presLayoutVars>
          <dgm:bulletEnabled val="1"/>
        </dgm:presLayoutVars>
      </dgm:prSet>
      <dgm:spPr/>
    </dgm:pt>
    <dgm:pt modelId="{FF95E969-888C-E147-8836-84B20F583ED7}" type="pres">
      <dgm:prSet presAssocID="{EDA3B7B0-52D9-4859-84DC-FCBFEF166FC3}" presName="sibTrans" presStyleCnt="0"/>
      <dgm:spPr/>
    </dgm:pt>
    <dgm:pt modelId="{6477EE0B-D081-9F47-A951-D6A59C57698C}" type="pres">
      <dgm:prSet presAssocID="{3E15A305-C91E-4324-9993-7123BACC476D}" presName="node" presStyleLbl="node1" presStyleIdx="1" presStyleCnt="9">
        <dgm:presLayoutVars>
          <dgm:bulletEnabled val="1"/>
        </dgm:presLayoutVars>
      </dgm:prSet>
      <dgm:spPr/>
    </dgm:pt>
    <dgm:pt modelId="{EA8C307A-FC27-2E40-972E-8F4F121DBB3D}" type="pres">
      <dgm:prSet presAssocID="{38264E5D-C2F6-4FB4-B7C0-D2E4C265B6E0}" presName="sibTrans" presStyleCnt="0"/>
      <dgm:spPr/>
    </dgm:pt>
    <dgm:pt modelId="{A98F4513-FFCB-7B4C-A3AB-A830DBFBE3B0}" type="pres">
      <dgm:prSet presAssocID="{5E92080C-0CB2-48BC-BBFE-23454FA0E5C8}" presName="node" presStyleLbl="node1" presStyleIdx="2" presStyleCnt="9">
        <dgm:presLayoutVars>
          <dgm:bulletEnabled val="1"/>
        </dgm:presLayoutVars>
      </dgm:prSet>
      <dgm:spPr/>
    </dgm:pt>
    <dgm:pt modelId="{03E7BC58-1CB1-E341-91B9-27D7EC84C3CE}" type="pres">
      <dgm:prSet presAssocID="{652B11E5-5816-43C9-AD91-3A668CC2C716}" presName="sibTrans" presStyleCnt="0"/>
      <dgm:spPr/>
    </dgm:pt>
    <dgm:pt modelId="{E90A9AD4-AA36-8145-B6B9-8D0B6148CD8E}" type="pres">
      <dgm:prSet presAssocID="{82C8564C-935C-438D-97A9-5453F2D22246}" presName="node" presStyleLbl="node1" presStyleIdx="3" presStyleCnt="9">
        <dgm:presLayoutVars>
          <dgm:bulletEnabled val="1"/>
        </dgm:presLayoutVars>
      </dgm:prSet>
      <dgm:spPr/>
    </dgm:pt>
    <dgm:pt modelId="{04561EDE-430C-C74F-B141-2223AF175D93}" type="pres">
      <dgm:prSet presAssocID="{72424AAA-B8C8-4633-88F9-034F82194673}" presName="sibTrans" presStyleCnt="0"/>
      <dgm:spPr/>
    </dgm:pt>
    <dgm:pt modelId="{F65EE7EA-DA3E-E84E-A6AC-AB19D586C5A4}" type="pres">
      <dgm:prSet presAssocID="{D23358B1-4B69-470A-96E3-EFDAC37897BF}" presName="node" presStyleLbl="node1" presStyleIdx="4" presStyleCnt="9">
        <dgm:presLayoutVars>
          <dgm:bulletEnabled val="1"/>
        </dgm:presLayoutVars>
      </dgm:prSet>
      <dgm:spPr/>
    </dgm:pt>
    <dgm:pt modelId="{182866C7-0582-0F45-A43A-3C5A959678A4}" type="pres">
      <dgm:prSet presAssocID="{CE53F7FA-4CBB-4132-81F7-FCBDD79F9FC1}" presName="sibTrans" presStyleCnt="0"/>
      <dgm:spPr/>
    </dgm:pt>
    <dgm:pt modelId="{3199DE87-31DB-F344-8C51-28CE8C6725E0}" type="pres">
      <dgm:prSet presAssocID="{E6EB4759-2266-427F-9379-875A158A9EE4}" presName="node" presStyleLbl="node1" presStyleIdx="5" presStyleCnt="9">
        <dgm:presLayoutVars>
          <dgm:bulletEnabled val="1"/>
        </dgm:presLayoutVars>
      </dgm:prSet>
      <dgm:spPr/>
    </dgm:pt>
    <dgm:pt modelId="{1A50C45E-D05B-7E49-82DE-62C71D3CA626}" type="pres">
      <dgm:prSet presAssocID="{1B4195A0-0524-476F-9295-ED2074BF6F29}" presName="sibTrans" presStyleCnt="0"/>
      <dgm:spPr/>
    </dgm:pt>
    <dgm:pt modelId="{73D8F1EE-7227-5646-A698-D6CE52DA408E}" type="pres">
      <dgm:prSet presAssocID="{18B9F845-1035-4006-A5D9-FB0FDF36C70E}" presName="node" presStyleLbl="node1" presStyleIdx="6" presStyleCnt="9">
        <dgm:presLayoutVars>
          <dgm:bulletEnabled val="1"/>
        </dgm:presLayoutVars>
      </dgm:prSet>
      <dgm:spPr/>
    </dgm:pt>
    <dgm:pt modelId="{81856AB4-7532-9043-A2A6-C4560279FF9A}" type="pres">
      <dgm:prSet presAssocID="{B7FF6E6D-CC06-4FC3-B607-FDE94DDCE552}" presName="sibTrans" presStyleCnt="0"/>
      <dgm:spPr/>
    </dgm:pt>
    <dgm:pt modelId="{ED12943A-B234-D64F-81AC-82ACD8ACE298}" type="pres">
      <dgm:prSet presAssocID="{2952165B-634D-4399-B0DC-9CB7CEF22937}" presName="node" presStyleLbl="node1" presStyleIdx="7" presStyleCnt="9">
        <dgm:presLayoutVars>
          <dgm:bulletEnabled val="1"/>
        </dgm:presLayoutVars>
      </dgm:prSet>
      <dgm:spPr/>
    </dgm:pt>
    <dgm:pt modelId="{24DA41FC-0002-A041-891A-A338B53C879A}" type="pres">
      <dgm:prSet presAssocID="{6EA55D2B-CACD-4DE8-B3D5-8FB5514E55D8}" presName="sibTrans" presStyleCnt="0"/>
      <dgm:spPr/>
    </dgm:pt>
    <dgm:pt modelId="{7C218963-258B-B64A-BF13-F8D92E45CB71}" type="pres">
      <dgm:prSet presAssocID="{0D714362-4271-884A-B6E2-700345C85639}" presName="node" presStyleLbl="node1" presStyleIdx="8" presStyleCnt="9">
        <dgm:presLayoutVars>
          <dgm:bulletEnabled val="1"/>
        </dgm:presLayoutVars>
      </dgm:prSet>
      <dgm:spPr/>
    </dgm:pt>
  </dgm:ptLst>
  <dgm:cxnLst>
    <dgm:cxn modelId="{F6B4F60C-191B-C848-AF86-ED224E3BA81A}" type="presOf" srcId="{18B9F845-1035-4006-A5D9-FB0FDF36C70E}" destId="{73D8F1EE-7227-5646-A698-D6CE52DA408E}" srcOrd="0" destOrd="0" presId="urn:microsoft.com/office/officeart/2005/8/layout/default"/>
    <dgm:cxn modelId="{CE14A31A-9033-4E9D-BA45-50BC2E7BD1B0}" srcId="{EBD4A440-C616-4D7C-963F-FB688CBADC33}" destId="{3E15A305-C91E-4324-9993-7123BACC476D}" srcOrd="1" destOrd="0" parTransId="{D2D418E6-4261-4C15-AE8A-D331AE1207B5}" sibTransId="{38264E5D-C2F6-4FB4-B7C0-D2E4C265B6E0}"/>
    <dgm:cxn modelId="{BF311725-E45A-B149-BA08-F4D113D028D6}" type="presOf" srcId="{EBD4A440-C616-4D7C-963F-FB688CBADC33}" destId="{FEBA9B5F-3A70-F849-B216-5D2F8C8043FC}" srcOrd="0" destOrd="0" presId="urn:microsoft.com/office/officeart/2005/8/layout/default"/>
    <dgm:cxn modelId="{194FBB28-8282-483A-9E14-9C0BC97E8A91}" srcId="{EBD4A440-C616-4D7C-963F-FB688CBADC33}" destId="{2952165B-634D-4399-B0DC-9CB7CEF22937}" srcOrd="7" destOrd="0" parTransId="{22646F86-2892-4F38-951B-3DF01F82ED9C}" sibTransId="{6EA55D2B-CACD-4DE8-B3D5-8FB5514E55D8}"/>
    <dgm:cxn modelId="{C666315D-4723-A34D-9D34-B9BF3213580A}" type="presOf" srcId="{CAB36BAD-01FD-2245-9D79-4DCF802E497D}" destId="{ED12943A-B234-D64F-81AC-82ACD8ACE298}" srcOrd="0" destOrd="1" presId="urn:microsoft.com/office/officeart/2005/8/layout/default"/>
    <dgm:cxn modelId="{E0FF8663-0840-5049-80CF-CDAFA46B540A}" type="presOf" srcId="{EE2C560F-FA82-4AAA-A6C0-B6029E264098}" destId="{FE19A40C-D4B7-F643-8D0A-45BB4A61DD66}" srcOrd="0" destOrd="0" presId="urn:microsoft.com/office/officeart/2005/8/layout/default"/>
    <dgm:cxn modelId="{F70AA27E-2B95-BB49-AFC6-D951EA1CB1F2}" srcId="{EBD4A440-C616-4D7C-963F-FB688CBADC33}" destId="{0D714362-4271-884A-B6E2-700345C85639}" srcOrd="8" destOrd="0" parTransId="{EE53E3BC-15C0-4E45-BDD6-727A56473701}" sibTransId="{465F3CFC-B047-6B46-BB8F-41068836E909}"/>
    <dgm:cxn modelId="{09FE3C8C-0053-6345-B1A8-773FB9562377}" type="presOf" srcId="{0D714362-4271-884A-B6E2-700345C85639}" destId="{7C218963-258B-B64A-BF13-F8D92E45CB71}" srcOrd="0" destOrd="0" presId="urn:microsoft.com/office/officeart/2005/8/layout/default"/>
    <dgm:cxn modelId="{75ECB78C-0F60-4447-A199-A8188DE499D3}" srcId="{EBD4A440-C616-4D7C-963F-FB688CBADC33}" destId="{18B9F845-1035-4006-A5D9-FB0FDF36C70E}" srcOrd="6" destOrd="0" parTransId="{5EEECA76-77B8-41D1-97C4-8E7B97FFF628}" sibTransId="{B7FF6E6D-CC06-4FC3-B607-FDE94DDCE552}"/>
    <dgm:cxn modelId="{072F42A5-9EE9-4EA5-BC6B-98C17BCED28E}" srcId="{EBD4A440-C616-4D7C-963F-FB688CBADC33}" destId="{E6EB4759-2266-427F-9379-875A158A9EE4}" srcOrd="5" destOrd="0" parTransId="{C74D8DF6-7E8A-4FD5-94C9-382B8C82A424}" sibTransId="{1B4195A0-0524-476F-9295-ED2074BF6F29}"/>
    <dgm:cxn modelId="{C4C179AD-DA2B-461D-878D-E2D94C2CB687}" srcId="{EBD4A440-C616-4D7C-963F-FB688CBADC33}" destId="{5E92080C-0CB2-48BC-BBFE-23454FA0E5C8}" srcOrd="2" destOrd="0" parTransId="{2AB46F51-C319-4A55-B8BF-72CEE2C823C7}" sibTransId="{652B11E5-5816-43C9-AD91-3A668CC2C716}"/>
    <dgm:cxn modelId="{AF4E42BB-B716-B34C-9EDB-1C178AEA3626}" type="presOf" srcId="{82C8564C-935C-438D-97A9-5453F2D22246}" destId="{E90A9AD4-AA36-8145-B6B9-8D0B6148CD8E}" srcOrd="0" destOrd="0" presId="urn:microsoft.com/office/officeart/2005/8/layout/default"/>
    <dgm:cxn modelId="{50F4E1C0-DA49-534A-82BB-462DF61537D0}" type="presOf" srcId="{3E15A305-C91E-4324-9993-7123BACC476D}" destId="{6477EE0B-D081-9F47-A951-D6A59C57698C}" srcOrd="0" destOrd="0" presId="urn:microsoft.com/office/officeart/2005/8/layout/default"/>
    <dgm:cxn modelId="{BF3E62C3-3C48-4DEA-AD27-CD9B00E6D0E1}" srcId="{82C8564C-935C-438D-97A9-5453F2D22246}" destId="{8E910D83-01F1-44BE-8B28-F745BDCD1BBE}" srcOrd="0" destOrd="0" parTransId="{ACBBCD55-8A7F-49E7-AFA9-6871BD045684}" sibTransId="{692F4E23-75DA-49B1-A409-D47196CB5EB1}"/>
    <dgm:cxn modelId="{C127A6C5-8653-8D48-B3C5-64A143A72B99}" srcId="{2952165B-634D-4399-B0DC-9CB7CEF22937}" destId="{CAB36BAD-01FD-2245-9D79-4DCF802E497D}" srcOrd="0" destOrd="0" parTransId="{44142E6F-5BE6-094E-AF6B-18D8506EFD87}" sibTransId="{73524237-5954-0C4E-A9EF-B3B5F4D548F6}"/>
    <dgm:cxn modelId="{0B7F41C9-2BDC-0544-ADED-C1D9AC4F073D}" type="presOf" srcId="{D23358B1-4B69-470A-96E3-EFDAC37897BF}" destId="{F65EE7EA-DA3E-E84E-A6AC-AB19D586C5A4}" srcOrd="0" destOrd="0" presId="urn:microsoft.com/office/officeart/2005/8/layout/default"/>
    <dgm:cxn modelId="{CE254BCF-90DF-400F-8ED4-98A24D7D9791}" srcId="{EBD4A440-C616-4D7C-963F-FB688CBADC33}" destId="{82C8564C-935C-438D-97A9-5453F2D22246}" srcOrd="3" destOrd="0" parTransId="{64ED291B-9909-4838-8C9A-403BBC478E47}" sibTransId="{72424AAA-B8C8-4633-88F9-034F82194673}"/>
    <dgm:cxn modelId="{5B5493D2-D2F0-42AC-B8C9-641CDBBBE883}" srcId="{EBD4A440-C616-4D7C-963F-FB688CBADC33}" destId="{EE2C560F-FA82-4AAA-A6C0-B6029E264098}" srcOrd="0" destOrd="0" parTransId="{F03C24A4-39AD-4377-AEB3-AEBBE6F45EDE}" sibTransId="{EDA3B7B0-52D9-4859-84DC-FCBFEF166FC3}"/>
    <dgm:cxn modelId="{5E6A7FD7-5AA0-0141-BF0E-2F4234EF5657}" type="presOf" srcId="{8E910D83-01F1-44BE-8B28-F745BDCD1BBE}" destId="{E90A9AD4-AA36-8145-B6B9-8D0B6148CD8E}" srcOrd="0" destOrd="1" presId="urn:microsoft.com/office/officeart/2005/8/layout/default"/>
    <dgm:cxn modelId="{34EA28EA-2437-2B41-9344-D232116858BD}" type="presOf" srcId="{5E92080C-0CB2-48BC-BBFE-23454FA0E5C8}" destId="{A98F4513-FFCB-7B4C-A3AB-A830DBFBE3B0}" srcOrd="0" destOrd="0" presId="urn:microsoft.com/office/officeart/2005/8/layout/default"/>
    <dgm:cxn modelId="{50C785ED-D82D-1F44-B8B9-82623B836832}" type="presOf" srcId="{E6EB4759-2266-427F-9379-875A158A9EE4}" destId="{3199DE87-31DB-F344-8C51-28CE8C6725E0}" srcOrd="0" destOrd="0" presId="urn:microsoft.com/office/officeart/2005/8/layout/default"/>
    <dgm:cxn modelId="{E3888FF5-6E07-44B3-916E-CEE160A879D0}" srcId="{EBD4A440-C616-4D7C-963F-FB688CBADC33}" destId="{D23358B1-4B69-470A-96E3-EFDAC37897BF}" srcOrd="4" destOrd="0" parTransId="{46B05297-E882-4908-A2C4-5B5C05B11AB9}" sibTransId="{CE53F7FA-4CBB-4132-81F7-FCBDD79F9FC1}"/>
    <dgm:cxn modelId="{71C2AAFA-8B53-234E-98A0-B665EA0544A1}" type="presOf" srcId="{2952165B-634D-4399-B0DC-9CB7CEF22937}" destId="{ED12943A-B234-D64F-81AC-82ACD8ACE298}" srcOrd="0" destOrd="0" presId="urn:microsoft.com/office/officeart/2005/8/layout/default"/>
    <dgm:cxn modelId="{5C764C32-8909-4149-AEDC-83CFE23048EC}" type="presParOf" srcId="{FEBA9B5F-3A70-F849-B216-5D2F8C8043FC}" destId="{FE19A40C-D4B7-F643-8D0A-45BB4A61DD66}" srcOrd="0" destOrd="0" presId="urn:microsoft.com/office/officeart/2005/8/layout/default"/>
    <dgm:cxn modelId="{BD48FD31-EA2E-6C45-ACDC-B3AC03351348}" type="presParOf" srcId="{FEBA9B5F-3A70-F849-B216-5D2F8C8043FC}" destId="{FF95E969-888C-E147-8836-84B20F583ED7}" srcOrd="1" destOrd="0" presId="urn:microsoft.com/office/officeart/2005/8/layout/default"/>
    <dgm:cxn modelId="{B48096CE-A959-484B-9240-29E36DE22BE2}" type="presParOf" srcId="{FEBA9B5F-3A70-F849-B216-5D2F8C8043FC}" destId="{6477EE0B-D081-9F47-A951-D6A59C57698C}" srcOrd="2" destOrd="0" presId="urn:microsoft.com/office/officeart/2005/8/layout/default"/>
    <dgm:cxn modelId="{C2F8FFC2-5243-4242-AD89-0E68F6E2038C}" type="presParOf" srcId="{FEBA9B5F-3A70-F849-B216-5D2F8C8043FC}" destId="{EA8C307A-FC27-2E40-972E-8F4F121DBB3D}" srcOrd="3" destOrd="0" presId="urn:microsoft.com/office/officeart/2005/8/layout/default"/>
    <dgm:cxn modelId="{B262BA2B-C73D-354E-B485-2295FF2FCD3A}" type="presParOf" srcId="{FEBA9B5F-3A70-F849-B216-5D2F8C8043FC}" destId="{A98F4513-FFCB-7B4C-A3AB-A830DBFBE3B0}" srcOrd="4" destOrd="0" presId="urn:microsoft.com/office/officeart/2005/8/layout/default"/>
    <dgm:cxn modelId="{C19BF355-4677-F44A-B3F2-8C96EC94913B}" type="presParOf" srcId="{FEBA9B5F-3A70-F849-B216-5D2F8C8043FC}" destId="{03E7BC58-1CB1-E341-91B9-27D7EC84C3CE}" srcOrd="5" destOrd="0" presId="urn:microsoft.com/office/officeart/2005/8/layout/default"/>
    <dgm:cxn modelId="{2836E5F9-EDD9-DB4E-A5F5-D0A266BC15DD}" type="presParOf" srcId="{FEBA9B5F-3A70-F849-B216-5D2F8C8043FC}" destId="{E90A9AD4-AA36-8145-B6B9-8D0B6148CD8E}" srcOrd="6" destOrd="0" presId="urn:microsoft.com/office/officeart/2005/8/layout/default"/>
    <dgm:cxn modelId="{A32B15A6-2444-A445-A5E1-F5F29221D936}" type="presParOf" srcId="{FEBA9B5F-3A70-F849-B216-5D2F8C8043FC}" destId="{04561EDE-430C-C74F-B141-2223AF175D93}" srcOrd="7" destOrd="0" presId="urn:microsoft.com/office/officeart/2005/8/layout/default"/>
    <dgm:cxn modelId="{32B69CAB-1DCF-524B-9978-46EE289E785A}" type="presParOf" srcId="{FEBA9B5F-3A70-F849-B216-5D2F8C8043FC}" destId="{F65EE7EA-DA3E-E84E-A6AC-AB19D586C5A4}" srcOrd="8" destOrd="0" presId="urn:microsoft.com/office/officeart/2005/8/layout/default"/>
    <dgm:cxn modelId="{7F3C0FBF-0598-6C45-833D-DC82EE2C4972}" type="presParOf" srcId="{FEBA9B5F-3A70-F849-B216-5D2F8C8043FC}" destId="{182866C7-0582-0F45-A43A-3C5A959678A4}" srcOrd="9" destOrd="0" presId="urn:microsoft.com/office/officeart/2005/8/layout/default"/>
    <dgm:cxn modelId="{D1550DE2-450C-A642-B1B7-4432D955CE18}" type="presParOf" srcId="{FEBA9B5F-3A70-F849-B216-5D2F8C8043FC}" destId="{3199DE87-31DB-F344-8C51-28CE8C6725E0}" srcOrd="10" destOrd="0" presId="urn:microsoft.com/office/officeart/2005/8/layout/default"/>
    <dgm:cxn modelId="{A548B55E-9A81-BC42-86F9-9394F0D1A3F1}" type="presParOf" srcId="{FEBA9B5F-3A70-F849-B216-5D2F8C8043FC}" destId="{1A50C45E-D05B-7E49-82DE-62C71D3CA626}" srcOrd="11" destOrd="0" presId="urn:microsoft.com/office/officeart/2005/8/layout/default"/>
    <dgm:cxn modelId="{C069887B-2B7B-4648-B725-CDBA036F3435}" type="presParOf" srcId="{FEBA9B5F-3A70-F849-B216-5D2F8C8043FC}" destId="{73D8F1EE-7227-5646-A698-D6CE52DA408E}" srcOrd="12" destOrd="0" presId="urn:microsoft.com/office/officeart/2005/8/layout/default"/>
    <dgm:cxn modelId="{35AD0752-26B4-AB46-B043-7074AB6338C5}" type="presParOf" srcId="{FEBA9B5F-3A70-F849-B216-5D2F8C8043FC}" destId="{81856AB4-7532-9043-A2A6-C4560279FF9A}" srcOrd="13" destOrd="0" presId="urn:microsoft.com/office/officeart/2005/8/layout/default"/>
    <dgm:cxn modelId="{AC6BBAA2-D3F0-2E49-A285-62B1ABED3F31}" type="presParOf" srcId="{FEBA9B5F-3A70-F849-B216-5D2F8C8043FC}" destId="{ED12943A-B234-D64F-81AC-82ACD8ACE298}" srcOrd="14" destOrd="0" presId="urn:microsoft.com/office/officeart/2005/8/layout/default"/>
    <dgm:cxn modelId="{486EA9AD-0AC6-9C46-BE37-A6056AD60D5A}" type="presParOf" srcId="{FEBA9B5F-3A70-F849-B216-5D2F8C8043FC}" destId="{24DA41FC-0002-A041-891A-A338B53C879A}" srcOrd="15" destOrd="0" presId="urn:microsoft.com/office/officeart/2005/8/layout/default"/>
    <dgm:cxn modelId="{A4CCA50C-0AEE-E241-A2FA-964CB6581A24}" type="presParOf" srcId="{FEBA9B5F-3A70-F849-B216-5D2F8C8043FC}" destId="{7C218963-258B-B64A-BF13-F8D92E45CB71}"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3F2F9B-1103-4A75-A8D0-3E0927BD2A47}"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8718CBEB-AF45-48A3-AFF2-9FE5A44F5E66}">
      <dgm:prSet/>
      <dgm:spPr/>
      <dgm:t>
        <a:bodyPr/>
        <a:lstStyle/>
        <a:p>
          <a:r>
            <a:rPr lang="en-US" i="1"/>
            <a:t>“In no part of the field have the discoveries made so far produced the major impact that was then promised”  </a:t>
          </a:r>
          <a:endParaRPr lang="en-US"/>
        </a:p>
      </dgm:t>
    </dgm:pt>
    <dgm:pt modelId="{ADE7373E-4D15-4463-9C64-660DD0A09C54}" type="parTrans" cxnId="{4A54A1C5-6BAC-478B-B1E0-B914A8315CFC}">
      <dgm:prSet/>
      <dgm:spPr/>
      <dgm:t>
        <a:bodyPr/>
        <a:lstStyle/>
        <a:p>
          <a:endParaRPr lang="en-US"/>
        </a:p>
      </dgm:t>
    </dgm:pt>
    <dgm:pt modelId="{F05447FA-70FD-4305-83C0-BE4AB8EBBDCB}" type="sibTrans" cxnId="{4A54A1C5-6BAC-478B-B1E0-B914A8315CFC}">
      <dgm:prSet/>
      <dgm:spPr/>
      <dgm:t>
        <a:bodyPr/>
        <a:lstStyle/>
        <a:p>
          <a:endParaRPr lang="en-US"/>
        </a:p>
      </dgm:t>
    </dgm:pt>
    <dgm:pt modelId="{2608DFCA-550E-4E89-AD54-F59B208A60BC}">
      <dgm:prSet/>
      <dgm:spPr/>
      <dgm:t>
        <a:bodyPr/>
        <a:lstStyle/>
        <a:p>
          <a:r>
            <a:rPr lang="en-US" b="1"/>
            <a:t>Lighthill Report </a:t>
          </a:r>
          <a:endParaRPr lang="en-US"/>
        </a:p>
      </dgm:t>
    </dgm:pt>
    <dgm:pt modelId="{373F684A-5C85-4DC6-A83E-B4E774E57618}" type="parTrans" cxnId="{A125B115-DF79-49D6-A962-A5E3B87C0300}">
      <dgm:prSet/>
      <dgm:spPr/>
      <dgm:t>
        <a:bodyPr/>
        <a:lstStyle/>
        <a:p>
          <a:endParaRPr lang="en-US"/>
        </a:p>
      </dgm:t>
    </dgm:pt>
    <dgm:pt modelId="{986F24B1-A7C7-4093-8F0D-87D25AD1C5AC}" type="sibTrans" cxnId="{A125B115-DF79-49D6-A962-A5E3B87C0300}">
      <dgm:prSet/>
      <dgm:spPr/>
      <dgm:t>
        <a:bodyPr/>
        <a:lstStyle/>
        <a:p>
          <a:endParaRPr lang="en-US"/>
        </a:p>
      </dgm:t>
    </dgm:pt>
    <dgm:pt modelId="{D92FD41E-7A71-D047-8667-3D05970B2D43}" type="pres">
      <dgm:prSet presAssocID="{D13F2F9B-1103-4A75-A8D0-3E0927BD2A47}" presName="vert0" presStyleCnt="0">
        <dgm:presLayoutVars>
          <dgm:dir/>
          <dgm:animOne val="branch"/>
          <dgm:animLvl val="lvl"/>
        </dgm:presLayoutVars>
      </dgm:prSet>
      <dgm:spPr/>
    </dgm:pt>
    <dgm:pt modelId="{4F0C25E5-5800-5D48-8369-2F6142546A03}" type="pres">
      <dgm:prSet presAssocID="{8718CBEB-AF45-48A3-AFF2-9FE5A44F5E66}" presName="thickLine" presStyleLbl="alignNode1" presStyleIdx="0" presStyleCnt="2"/>
      <dgm:spPr/>
    </dgm:pt>
    <dgm:pt modelId="{C76123DB-812B-9541-B374-F195DAFF44C5}" type="pres">
      <dgm:prSet presAssocID="{8718CBEB-AF45-48A3-AFF2-9FE5A44F5E66}" presName="horz1" presStyleCnt="0"/>
      <dgm:spPr/>
    </dgm:pt>
    <dgm:pt modelId="{66187A7E-39BB-0C40-86F0-5823C163B4FE}" type="pres">
      <dgm:prSet presAssocID="{8718CBEB-AF45-48A3-AFF2-9FE5A44F5E66}" presName="tx1" presStyleLbl="revTx" presStyleIdx="0" presStyleCnt="2"/>
      <dgm:spPr/>
    </dgm:pt>
    <dgm:pt modelId="{EB9E05B4-497E-434B-9AEB-11AC8D8A55B8}" type="pres">
      <dgm:prSet presAssocID="{8718CBEB-AF45-48A3-AFF2-9FE5A44F5E66}" presName="vert1" presStyleCnt="0"/>
      <dgm:spPr/>
    </dgm:pt>
    <dgm:pt modelId="{A2576DF3-D4AC-E74F-AAE8-71E0A74918DB}" type="pres">
      <dgm:prSet presAssocID="{2608DFCA-550E-4E89-AD54-F59B208A60BC}" presName="thickLine" presStyleLbl="alignNode1" presStyleIdx="1" presStyleCnt="2"/>
      <dgm:spPr/>
    </dgm:pt>
    <dgm:pt modelId="{4D6A5042-1804-C549-9E83-E7A889FBC8EB}" type="pres">
      <dgm:prSet presAssocID="{2608DFCA-550E-4E89-AD54-F59B208A60BC}" presName="horz1" presStyleCnt="0"/>
      <dgm:spPr/>
    </dgm:pt>
    <dgm:pt modelId="{995FEF66-40FB-C042-AD9C-E777F27B5D0B}" type="pres">
      <dgm:prSet presAssocID="{2608DFCA-550E-4E89-AD54-F59B208A60BC}" presName="tx1" presStyleLbl="revTx" presStyleIdx="1" presStyleCnt="2"/>
      <dgm:spPr/>
    </dgm:pt>
    <dgm:pt modelId="{F0E45C71-2A8E-3341-A221-49EF78BA4126}" type="pres">
      <dgm:prSet presAssocID="{2608DFCA-550E-4E89-AD54-F59B208A60BC}" presName="vert1" presStyleCnt="0"/>
      <dgm:spPr/>
    </dgm:pt>
  </dgm:ptLst>
  <dgm:cxnLst>
    <dgm:cxn modelId="{A125B115-DF79-49D6-A962-A5E3B87C0300}" srcId="{D13F2F9B-1103-4A75-A8D0-3E0927BD2A47}" destId="{2608DFCA-550E-4E89-AD54-F59B208A60BC}" srcOrd="1" destOrd="0" parTransId="{373F684A-5C85-4DC6-A83E-B4E774E57618}" sibTransId="{986F24B1-A7C7-4093-8F0D-87D25AD1C5AC}"/>
    <dgm:cxn modelId="{4A54A1C5-6BAC-478B-B1E0-B914A8315CFC}" srcId="{D13F2F9B-1103-4A75-A8D0-3E0927BD2A47}" destId="{8718CBEB-AF45-48A3-AFF2-9FE5A44F5E66}" srcOrd="0" destOrd="0" parTransId="{ADE7373E-4D15-4463-9C64-660DD0A09C54}" sibTransId="{F05447FA-70FD-4305-83C0-BE4AB8EBBDCB}"/>
    <dgm:cxn modelId="{B63C59C6-2E11-DE48-9376-A56202AF45DA}" type="presOf" srcId="{D13F2F9B-1103-4A75-A8D0-3E0927BD2A47}" destId="{D92FD41E-7A71-D047-8667-3D05970B2D43}" srcOrd="0" destOrd="0" presId="urn:microsoft.com/office/officeart/2008/layout/LinedList"/>
    <dgm:cxn modelId="{A03C1BD3-00A7-9347-BE5D-44BAE1C87E55}" type="presOf" srcId="{8718CBEB-AF45-48A3-AFF2-9FE5A44F5E66}" destId="{66187A7E-39BB-0C40-86F0-5823C163B4FE}" srcOrd="0" destOrd="0" presId="urn:microsoft.com/office/officeart/2008/layout/LinedList"/>
    <dgm:cxn modelId="{1399B5D3-616E-F949-B740-C9F3FAAED6AD}" type="presOf" srcId="{2608DFCA-550E-4E89-AD54-F59B208A60BC}" destId="{995FEF66-40FB-C042-AD9C-E777F27B5D0B}" srcOrd="0" destOrd="0" presId="urn:microsoft.com/office/officeart/2008/layout/LinedList"/>
    <dgm:cxn modelId="{55DE888C-9BB6-134E-ABD0-585AEBD67A91}" type="presParOf" srcId="{D92FD41E-7A71-D047-8667-3D05970B2D43}" destId="{4F0C25E5-5800-5D48-8369-2F6142546A03}" srcOrd="0" destOrd="0" presId="urn:microsoft.com/office/officeart/2008/layout/LinedList"/>
    <dgm:cxn modelId="{B04DFD28-FCCB-0247-B068-A646B59A5520}" type="presParOf" srcId="{D92FD41E-7A71-D047-8667-3D05970B2D43}" destId="{C76123DB-812B-9541-B374-F195DAFF44C5}" srcOrd="1" destOrd="0" presId="urn:microsoft.com/office/officeart/2008/layout/LinedList"/>
    <dgm:cxn modelId="{C59F53F1-AD82-5449-9AEB-5C8F997F2AA3}" type="presParOf" srcId="{C76123DB-812B-9541-B374-F195DAFF44C5}" destId="{66187A7E-39BB-0C40-86F0-5823C163B4FE}" srcOrd="0" destOrd="0" presId="urn:microsoft.com/office/officeart/2008/layout/LinedList"/>
    <dgm:cxn modelId="{A7649667-CF87-7747-B9BE-39B0267A0400}" type="presParOf" srcId="{C76123DB-812B-9541-B374-F195DAFF44C5}" destId="{EB9E05B4-497E-434B-9AEB-11AC8D8A55B8}" srcOrd="1" destOrd="0" presId="urn:microsoft.com/office/officeart/2008/layout/LinedList"/>
    <dgm:cxn modelId="{4347DE42-0B25-524D-9F08-42D56FFE36A9}" type="presParOf" srcId="{D92FD41E-7A71-D047-8667-3D05970B2D43}" destId="{A2576DF3-D4AC-E74F-AAE8-71E0A74918DB}" srcOrd="2" destOrd="0" presId="urn:microsoft.com/office/officeart/2008/layout/LinedList"/>
    <dgm:cxn modelId="{8504A813-F9BE-6F4E-B750-80E7D006A006}" type="presParOf" srcId="{D92FD41E-7A71-D047-8667-3D05970B2D43}" destId="{4D6A5042-1804-C549-9E83-E7A889FBC8EB}" srcOrd="3" destOrd="0" presId="urn:microsoft.com/office/officeart/2008/layout/LinedList"/>
    <dgm:cxn modelId="{1EFED7A4-BC26-074C-BA79-B828FA94B15B}" type="presParOf" srcId="{4D6A5042-1804-C549-9E83-E7A889FBC8EB}" destId="{995FEF66-40FB-C042-AD9C-E777F27B5D0B}" srcOrd="0" destOrd="0" presId="urn:microsoft.com/office/officeart/2008/layout/LinedList"/>
    <dgm:cxn modelId="{9731AE49-40E8-A74F-B822-B06C98A0A033}" type="presParOf" srcId="{4D6A5042-1804-C549-9E83-E7A889FBC8EB}" destId="{F0E45C71-2A8E-3341-A221-49EF78BA412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6936B6-BC84-4A8E-B36D-EE679A50902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437CA57-8C36-49F3-B3B8-6EDC2156EB02}">
      <dgm:prSet/>
      <dgm:spPr/>
      <dgm:t>
        <a:bodyPr/>
        <a:lstStyle/>
        <a:p>
          <a:r>
            <a:rPr lang="en-US"/>
            <a:t>Developed to Solve Previous Problems </a:t>
          </a:r>
        </a:p>
      </dgm:t>
    </dgm:pt>
    <dgm:pt modelId="{A69831AF-0AF9-4462-80F8-B003B8DB4BF6}" type="parTrans" cxnId="{5745A43E-48EA-4647-9851-66F4E5D2CD90}">
      <dgm:prSet/>
      <dgm:spPr/>
      <dgm:t>
        <a:bodyPr/>
        <a:lstStyle/>
        <a:p>
          <a:endParaRPr lang="en-US"/>
        </a:p>
      </dgm:t>
    </dgm:pt>
    <dgm:pt modelId="{6982EFEC-8378-448C-BB65-D77061EABAAF}" type="sibTrans" cxnId="{5745A43E-48EA-4647-9851-66F4E5D2CD90}">
      <dgm:prSet/>
      <dgm:spPr/>
      <dgm:t>
        <a:bodyPr/>
        <a:lstStyle/>
        <a:p>
          <a:endParaRPr lang="en-US"/>
        </a:p>
      </dgm:t>
    </dgm:pt>
    <dgm:pt modelId="{211292E3-822C-40CA-8BC4-B6273D84EE81}">
      <dgm:prSet/>
      <dgm:spPr/>
      <dgm:t>
        <a:bodyPr/>
        <a:lstStyle/>
        <a:p>
          <a:r>
            <a:rPr lang="en-US"/>
            <a:t>Brought New Advantages </a:t>
          </a:r>
        </a:p>
      </dgm:t>
    </dgm:pt>
    <dgm:pt modelId="{63750105-6CD0-4322-9476-B0E266FEF8E7}" type="parTrans" cxnId="{63920DDE-1661-4C4B-85EB-D633633CAC59}">
      <dgm:prSet/>
      <dgm:spPr/>
      <dgm:t>
        <a:bodyPr/>
        <a:lstStyle/>
        <a:p>
          <a:endParaRPr lang="en-US"/>
        </a:p>
      </dgm:t>
    </dgm:pt>
    <dgm:pt modelId="{FB40C77D-9592-4091-8E47-060569945029}" type="sibTrans" cxnId="{63920DDE-1661-4C4B-85EB-D633633CAC59}">
      <dgm:prSet/>
      <dgm:spPr/>
      <dgm:t>
        <a:bodyPr/>
        <a:lstStyle/>
        <a:p>
          <a:endParaRPr lang="en-US"/>
        </a:p>
      </dgm:t>
    </dgm:pt>
    <dgm:pt modelId="{1B9483D4-03C9-4288-A1BE-E0E85E551F1A}">
      <dgm:prSet/>
      <dgm:spPr/>
      <dgm:t>
        <a:bodyPr/>
        <a:lstStyle/>
        <a:p>
          <a:r>
            <a:rPr lang="en-US" b="0" i="0" dirty="0"/>
            <a:t>concurrent logic programming</a:t>
          </a:r>
          <a:endParaRPr lang="en-US" dirty="0"/>
        </a:p>
      </dgm:t>
    </dgm:pt>
    <dgm:pt modelId="{DD14A0FA-8927-43E8-9AE4-97E95E7BF584}" type="parTrans" cxnId="{3CF987FC-1D13-4CF4-8AE8-89B45BEEDC3F}">
      <dgm:prSet/>
      <dgm:spPr/>
      <dgm:t>
        <a:bodyPr/>
        <a:lstStyle/>
        <a:p>
          <a:endParaRPr lang="en-US"/>
        </a:p>
      </dgm:t>
    </dgm:pt>
    <dgm:pt modelId="{F97FCC81-5BB2-43BD-9025-D34D6D5108C1}" type="sibTrans" cxnId="{3CF987FC-1D13-4CF4-8AE8-89B45BEEDC3F}">
      <dgm:prSet/>
      <dgm:spPr/>
      <dgm:t>
        <a:bodyPr/>
        <a:lstStyle/>
        <a:p>
          <a:endParaRPr lang="en-US"/>
        </a:p>
      </dgm:t>
    </dgm:pt>
    <dgm:pt modelId="{132008CE-21DC-438D-9A8A-2D4974CC961B}">
      <dgm:prSet/>
      <dgm:spPr/>
      <dgm:t>
        <a:bodyPr/>
        <a:lstStyle/>
        <a:p>
          <a:r>
            <a:rPr lang="en-US" b="0" i="0" u="sng" dirty="0">
              <a:hlinkClick xmlns:r="http://schemas.openxmlformats.org/officeDocument/2006/relationships" r:id="rId1"/>
            </a:rPr>
            <a:t>massively parallel computing</a:t>
          </a:r>
          <a:endParaRPr lang="en-US" dirty="0"/>
        </a:p>
      </dgm:t>
    </dgm:pt>
    <dgm:pt modelId="{5B484422-1238-4039-AE1D-7EBADB193719}" type="parTrans" cxnId="{484F2369-8DA6-4B7D-AC80-82FC2F29B83F}">
      <dgm:prSet/>
      <dgm:spPr/>
      <dgm:t>
        <a:bodyPr/>
        <a:lstStyle/>
        <a:p>
          <a:endParaRPr lang="en-US"/>
        </a:p>
      </dgm:t>
    </dgm:pt>
    <dgm:pt modelId="{E0CABF29-14BE-491B-A65B-5F09B8F51D3C}" type="sibTrans" cxnId="{484F2369-8DA6-4B7D-AC80-82FC2F29B83F}">
      <dgm:prSet/>
      <dgm:spPr/>
      <dgm:t>
        <a:bodyPr/>
        <a:lstStyle/>
        <a:p>
          <a:endParaRPr lang="en-US"/>
        </a:p>
      </dgm:t>
    </dgm:pt>
    <dgm:pt modelId="{69E84312-E74C-484D-8F01-A17DD7DA3416}">
      <dgm:prSet/>
      <dgm:spPr/>
      <dgm:t>
        <a:bodyPr/>
        <a:lstStyle/>
        <a:p>
          <a:r>
            <a:rPr lang="en-US" dirty="0"/>
            <a:t>innovative computer architectures</a:t>
          </a:r>
        </a:p>
      </dgm:t>
    </dgm:pt>
    <dgm:pt modelId="{8BE4C7BB-5D06-48C2-801A-F54E89A66238}" type="parTrans" cxnId="{D51CD484-35C3-4013-A4FD-E8B8BC0605FA}">
      <dgm:prSet/>
      <dgm:spPr/>
      <dgm:t>
        <a:bodyPr/>
        <a:lstStyle/>
        <a:p>
          <a:endParaRPr lang="en-US"/>
        </a:p>
      </dgm:t>
    </dgm:pt>
    <dgm:pt modelId="{2FB7329B-F56D-4883-A236-6BF6CEDD6979}" type="sibTrans" cxnId="{D51CD484-35C3-4013-A4FD-E8B8BC0605FA}">
      <dgm:prSet/>
      <dgm:spPr/>
      <dgm:t>
        <a:bodyPr/>
        <a:lstStyle/>
        <a:p>
          <a:endParaRPr lang="en-US"/>
        </a:p>
      </dgm:t>
    </dgm:pt>
    <dgm:pt modelId="{F449E2A0-2177-4661-910E-DCD3D2171723}">
      <dgm:prSet/>
      <dgm:spPr/>
      <dgm:t>
        <a:bodyPr/>
        <a:lstStyle/>
        <a:p>
          <a:r>
            <a:rPr lang="en-US" dirty="0"/>
            <a:t>Knowledge Processing</a:t>
          </a:r>
        </a:p>
      </dgm:t>
    </dgm:pt>
    <dgm:pt modelId="{49ADA2BB-6682-42AA-8D4B-7476D90D59AB}" type="parTrans" cxnId="{45B34BA8-0A69-4C10-88F5-501B71542AFC}">
      <dgm:prSet/>
      <dgm:spPr/>
      <dgm:t>
        <a:bodyPr/>
        <a:lstStyle/>
        <a:p>
          <a:endParaRPr lang="en-US"/>
        </a:p>
      </dgm:t>
    </dgm:pt>
    <dgm:pt modelId="{9BF9BC58-3259-4343-86B6-2AD6E25DDA6D}" type="sibTrans" cxnId="{45B34BA8-0A69-4C10-88F5-501B71542AFC}">
      <dgm:prSet/>
      <dgm:spPr/>
      <dgm:t>
        <a:bodyPr/>
        <a:lstStyle/>
        <a:p>
          <a:endParaRPr lang="en-US"/>
        </a:p>
      </dgm:t>
    </dgm:pt>
    <dgm:pt modelId="{AE442E71-EF88-4835-AA2C-BA914A6D916F}">
      <dgm:prSet/>
      <dgm:spPr/>
      <dgm:t>
        <a:bodyPr/>
        <a:lstStyle/>
        <a:p>
          <a:r>
            <a:rPr lang="en-US" u="sng"/>
            <a:t>But commercially failed </a:t>
          </a:r>
          <a:endParaRPr lang="en-US"/>
        </a:p>
      </dgm:t>
    </dgm:pt>
    <dgm:pt modelId="{6C7E29EF-DDDD-4CE8-B178-2BFBC83FBC05}" type="parTrans" cxnId="{FAB364F1-3CB5-46A9-B154-01DCD0FF142D}">
      <dgm:prSet/>
      <dgm:spPr/>
      <dgm:t>
        <a:bodyPr/>
        <a:lstStyle/>
        <a:p>
          <a:endParaRPr lang="en-US"/>
        </a:p>
      </dgm:t>
    </dgm:pt>
    <dgm:pt modelId="{33FDDF32-81ED-4740-9EE2-A70A92821345}" type="sibTrans" cxnId="{FAB364F1-3CB5-46A9-B154-01DCD0FF142D}">
      <dgm:prSet/>
      <dgm:spPr/>
      <dgm:t>
        <a:bodyPr/>
        <a:lstStyle/>
        <a:p>
          <a:endParaRPr lang="en-US"/>
        </a:p>
      </dgm:t>
    </dgm:pt>
    <dgm:pt modelId="{1F7457C8-94E5-42FE-BECF-91BD1E8B35CE}">
      <dgm:prSet/>
      <dgm:spPr/>
      <dgm:t>
        <a:bodyPr/>
        <a:lstStyle/>
        <a:p>
          <a:r>
            <a:rPr lang="en-US"/>
            <a:t>Legacy in parallel computing technologies</a:t>
          </a:r>
        </a:p>
      </dgm:t>
    </dgm:pt>
    <dgm:pt modelId="{CD7D3C0A-3633-4A42-A366-43F236992825}" type="parTrans" cxnId="{265FC736-D955-4C1D-A249-BE88D405018E}">
      <dgm:prSet/>
      <dgm:spPr/>
      <dgm:t>
        <a:bodyPr/>
        <a:lstStyle/>
        <a:p>
          <a:endParaRPr lang="en-US"/>
        </a:p>
      </dgm:t>
    </dgm:pt>
    <dgm:pt modelId="{DC4D3383-4B05-45DA-8846-8A0A5168D589}" type="sibTrans" cxnId="{265FC736-D955-4C1D-A249-BE88D405018E}">
      <dgm:prSet/>
      <dgm:spPr/>
      <dgm:t>
        <a:bodyPr/>
        <a:lstStyle/>
        <a:p>
          <a:endParaRPr lang="en-US"/>
        </a:p>
      </dgm:t>
    </dgm:pt>
    <dgm:pt modelId="{89EF364D-B2DF-2F47-AFD3-D9265AF5D468}" type="pres">
      <dgm:prSet presAssocID="{EF6936B6-BC84-4A8E-B36D-EE679A509026}" presName="linear" presStyleCnt="0">
        <dgm:presLayoutVars>
          <dgm:animLvl val="lvl"/>
          <dgm:resizeHandles val="exact"/>
        </dgm:presLayoutVars>
      </dgm:prSet>
      <dgm:spPr/>
    </dgm:pt>
    <dgm:pt modelId="{731A7FF7-EF23-4E4B-8A6B-7C38A186F255}" type="pres">
      <dgm:prSet presAssocID="{6437CA57-8C36-49F3-B3B8-6EDC2156EB02}" presName="parentText" presStyleLbl="node1" presStyleIdx="0" presStyleCnt="4">
        <dgm:presLayoutVars>
          <dgm:chMax val="0"/>
          <dgm:bulletEnabled val="1"/>
        </dgm:presLayoutVars>
      </dgm:prSet>
      <dgm:spPr/>
    </dgm:pt>
    <dgm:pt modelId="{29DABCFD-AF51-B94B-944F-0A7FD65637CB}" type="pres">
      <dgm:prSet presAssocID="{6982EFEC-8378-448C-BB65-D77061EABAAF}" presName="spacer" presStyleCnt="0"/>
      <dgm:spPr/>
    </dgm:pt>
    <dgm:pt modelId="{099569B3-0B2A-0341-8F43-31B7F3BAF353}" type="pres">
      <dgm:prSet presAssocID="{211292E3-822C-40CA-8BC4-B6273D84EE81}" presName="parentText" presStyleLbl="node1" presStyleIdx="1" presStyleCnt="4">
        <dgm:presLayoutVars>
          <dgm:chMax val="0"/>
          <dgm:bulletEnabled val="1"/>
        </dgm:presLayoutVars>
      </dgm:prSet>
      <dgm:spPr/>
    </dgm:pt>
    <dgm:pt modelId="{4DF91257-099A-5F47-838D-0E5E22140F0D}" type="pres">
      <dgm:prSet presAssocID="{211292E3-822C-40CA-8BC4-B6273D84EE81}" presName="childText" presStyleLbl="revTx" presStyleIdx="0" presStyleCnt="1">
        <dgm:presLayoutVars>
          <dgm:bulletEnabled val="1"/>
        </dgm:presLayoutVars>
      </dgm:prSet>
      <dgm:spPr/>
    </dgm:pt>
    <dgm:pt modelId="{E23D0A5D-801E-F046-9790-05CCF6E14BFF}" type="pres">
      <dgm:prSet presAssocID="{AE442E71-EF88-4835-AA2C-BA914A6D916F}" presName="parentText" presStyleLbl="node1" presStyleIdx="2" presStyleCnt="4">
        <dgm:presLayoutVars>
          <dgm:chMax val="0"/>
          <dgm:bulletEnabled val="1"/>
        </dgm:presLayoutVars>
      </dgm:prSet>
      <dgm:spPr/>
    </dgm:pt>
    <dgm:pt modelId="{1FD78B19-62C9-D44D-8FED-71CF2D0660FF}" type="pres">
      <dgm:prSet presAssocID="{33FDDF32-81ED-4740-9EE2-A70A92821345}" presName="spacer" presStyleCnt="0"/>
      <dgm:spPr/>
    </dgm:pt>
    <dgm:pt modelId="{29ED9E2E-1D65-AE44-A447-5FDD48AE990E}" type="pres">
      <dgm:prSet presAssocID="{1F7457C8-94E5-42FE-BECF-91BD1E8B35CE}" presName="parentText" presStyleLbl="node1" presStyleIdx="3" presStyleCnt="4">
        <dgm:presLayoutVars>
          <dgm:chMax val="0"/>
          <dgm:bulletEnabled val="1"/>
        </dgm:presLayoutVars>
      </dgm:prSet>
      <dgm:spPr/>
    </dgm:pt>
  </dgm:ptLst>
  <dgm:cxnLst>
    <dgm:cxn modelId="{B51B4715-2D11-A04D-9958-8237EF2D5DD2}" type="presOf" srcId="{1B9483D4-03C9-4288-A1BE-E0E85E551F1A}" destId="{4DF91257-099A-5F47-838D-0E5E22140F0D}" srcOrd="0" destOrd="0" presId="urn:microsoft.com/office/officeart/2005/8/layout/vList2"/>
    <dgm:cxn modelId="{265FC736-D955-4C1D-A249-BE88D405018E}" srcId="{EF6936B6-BC84-4A8E-B36D-EE679A509026}" destId="{1F7457C8-94E5-42FE-BECF-91BD1E8B35CE}" srcOrd="3" destOrd="0" parTransId="{CD7D3C0A-3633-4A42-A366-43F236992825}" sibTransId="{DC4D3383-4B05-45DA-8846-8A0A5168D589}"/>
    <dgm:cxn modelId="{5745A43E-48EA-4647-9851-66F4E5D2CD90}" srcId="{EF6936B6-BC84-4A8E-B36D-EE679A509026}" destId="{6437CA57-8C36-49F3-B3B8-6EDC2156EB02}" srcOrd="0" destOrd="0" parTransId="{A69831AF-0AF9-4462-80F8-B003B8DB4BF6}" sibTransId="{6982EFEC-8378-448C-BB65-D77061EABAAF}"/>
    <dgm:cxn modelId="{8109CD59-F58D-EB4E-940C-AD3034FEAA80}" type="presOf" srcId="{1F7457C8-94E5-42FE-BECF-91BD1E8B35CE}" destId="{29ED9E2E-1D65-AE44-A447-5FDD48AE990E}" srcOrd="0" destOrd="0" presId="urn:microsoft.com/office/officeart/2005/8/layout/vList2"/>
    <dgm:cxn modelId="{CAD1F462-CB4F-2941-BC7F-B01FBE3C37CA}" type="presOf" srcId="{AE442E71-EF88-4835-AA2C-BA914A6D916F}" destId="{E23D0A5D-801E-F046-9790-05CCF6E14BFF}" srcOrd="0" destOrd="0" presId="urn:microsoft.com/office/officeart/2005/8/layout/vList2"/>
    <dgm:cxn modelId="{484F2369-8DA6-4B7D-AC80-82FC2F29B83F}" srcId="{211292E3-822C-40CA-8BC4-B6273D84EE81}" destId="{132008CE-21DC-438D-9A8A-2D4974CC961B}" srcOrd="1" destOrd="0" parTransId="{5B484422-1238-4039-AE1D-7EBADB193719}" sibTransId="{E0CABF29-14BE-491B-A65B-5F09B8F51D3C}"/>
    <dgm:cxn modelId="{CE213683-0CF9-5C48-B445-4AAB682A1EFC}" type="presOf" srcId="{69E84312-E74C-484D-8F01-A17DD7DA3416}" destId="{4DF91257-099A-5F47-838D-0E5E22140F0D}" srcOrd="0" destOrd="2" presId="urn:microsoft.com/office/officeart/2005/8/layout/vList2"/>
    <dgm:cxn modelId="{D51CD484-35C3-4013-A4FD-E8B8BC0605FA}" srcId="{211292E3-822C-40CA-8BC4-B6273D84EE81}" destId="{69E84312-E74C-484D-8F01-A17DD7DA3416}" srcOrd="2" destOrd="0" parTransId="{8BE4C7BB-5D06-48C2-801A-F54E89A66238}" sibTransId="{2FB7329B-F56D-4883-A236-6BF6CEDD6979}"/>
    <dgm:cxn modelId="{5A57FD92-BEA5-9C48-8F85-DB0CDC1D4443}" type="presOf" srcId="{132008CE-21DC-438D-9A8A-2D4974CC961B}" destId="{4DF91257-099A-5F47-838D-0E5E22140F0D}" srcOrd="0" destOrd="1" presId="urn:microsoft.com/office/officeart/2005/8/layout/vList2"/>
    <dgm:cxn modelId="{DCA68F9B-6B0F-1349-B250-03B1983BAB3B}" type="presOf" srcId="{6437CA57-8C36-49F3-B3B8-6EDC2156EB02}" destId="{731A7FF7-EF23-4E4B-8A6B-7C38A186F255}" srcOrd="0" destOrd="0" presId="urn:microsoft.com/office/officeart/2005/8/layout/vList2"/>
    <dgm:cxn modelId="{C77FDCA5-0549-3F45-9023-05645BB186E7}" type="presOf" srcId="{EF6936B6-BC84-4A8E-B36D-EE679A509026}" destId="{89EF364D-B2DF-2F47-AFD3-D9265AF5D468}" srcOrd="0" destOrd="0" presId="urn:microsoft.com/office/officeart/2005/8/layout/vList2"/>
    <dgm:cxn modelId="{45B34BA8-0A69-4C10-88F5-501B71542AFC}" srcId="{211292E3-822C-40CA-8BC4-B6273D84EE81}" destId="{F449E2A0-2177-4661-910E-DCD3D2171723}" srcOrd="3" destOrd="0" parTransId="{49ADA2BB-6682-42AA-8D4B-7476D90D59AB}" sibTransId="{9BF9BC58-3259-4343-86B6-2AD6E25DDA6D}"/>
    <dgm:cxn modelId="{4757E3C4-C114-5F4F-9489-14A6A20EE228}" type="presOf" srcId="{211292E3-822C-40CA-8BC4-B6273D84EE81}" destId="{099569B3-0B2A-0341-8F43-31B7F3BAF353}" srcOrd="0" destOrd="0" presId="urn:microsoft.com/office/officeart/2005/8/layout/vList2"/>
    <dgm:cxn modelId="{981882D7-1C57-E546-A48D-05D42E527512}" type="presOf" srcId="{F449E2A0-2177-4661-910E-DCD3D2171723}" destId="{4DF91257-099A-5F47-838D-0E5E22140F0D}" srcOrd="0" destOrd="3" presId="urn:microsoft.com/office/officeart/2005/8/layout/vList2"/>
    <dgm:cxn modelId="{63920DDE-1661-4C4B-85EB-D633633CAC59}" srcId="{EF6936B6-BC84-4A8E-B36D-EE679A509026}" destId="{211292E3-822C-40CA-8BC4-B6273D84EE81}" srcOrd="1" destOrd="0" parTransId="{63750105-6CD0-4322-9476-B0E266FEF8E7}" sibTransId="{FB40C77D-9592-4091-8E47-060569945029}"/>
    <dgm:cxn modelId="{FAB364F1-3CB5-46A9-B154-01DCD0FF142D}" srcId="{EF6936B6-BC84-4A8E-B36D-EE679A509026}" destId="{AE442E71-EF88-4835-AA2C-BA914A6D916F}" srcOrd="2" destOrd="0" parTransId="{6C7E29EF-DDDD-4CE8-B178-2BFBC83FBC05}" sibTransId="{33FDDF32-81ED-4740-9EE2-A70A92821345}"/>
    <dgm:cxn modelId="{3CF987FC-1D13-4CF4-8AE8-89B45BEEDC3F}" srcId="{211292E3-822C-40CA-8BC4-B6273D84EE81}" destId="{1B9483D4-03C9-4288-A1BE-E0E85E551F1A}" srcOrd="0" destOrd="0" parTransId="{DD14A0FA-8927-43E8-9AE4-97E95E7BF584}" sibTransId="{F97FCC81-5BB2-43BD-9025-D34D6D5108C1}"/>
    <dgm:cxn modelId="{75DCFF3D-4E4A-F944-B70B-88F956F2A498}" type="presParOf" srcId="{89EF364D-B2DF-2F47-AFD3-D9265AF5D468}" destId="{731A7FF7-EF23-4E4B-8A6B-7C38A186F255}" srcOrd="0" destOrd="0" presId="urn:microsoft.com/office/officeart/2005/8/layout/vList2"/>
    <dgm:cxn modelId="{B93577A9-C79C-6C48-92F2-A1B8FE06A76D}" type="presParOf" srcId="{89EF364D-B2DF-2F47-AFD3-D9265AF5D468}" destId="{29DABCFD-AF51-B94B-944F-0A7FD65637CB}" srcOrd="1" destOrd="0" presId="urn:microsoft.com/office/officeart/2005/8/layout/vList2"/>
    <dgm:cxn modelId="{7C36E39E-FA66-E44F-A7DE-2E3A28AD5AED}" type="presParOf" srcId="{89EF364D-B2DF-2F47-AFD3-D9265AF5D468}" destId="{099569B3-0B2A-0341-8F43-31B7F3BAF353}" srcOrd="2" destOrd="0" presId="urn:microsoft.com/office/officeart/2005/8/layout/vList2"/>
    <dgm:cxn modelId="{21B9C60B-78A0-ED4D-A519-C06C4E0F5111}" type="presParOf" srcId="{89EF364D-B2DF-2F47-AFD3-D9265AF5D468}" destId="{4DF91257-099A-5F47-838D-0E5E22140F0D}" srcOrd="3" destOrd="0" presId="urn:microsoft.com/office/officeart/2005/8/layout/vList2"/>
    <dgm:cxn modelId="{9F30BD77-ACA6-0545-A527-BDEBD0AD4FD4}" type="presParOf" srcId="{89EF364D-B2DF-2F47-AFD3-D9265AF5D468}" destId="{E23D0A5D-801E-F046-9790-05CCF6E14BFF}" srcOrd="4" destOrd="0" presId="urn:microsoft.com/office/officeart/2005/8/layout/vList2"/>
    <dgm:cxn modelId="{A1A97F91-FFC2-CC4C-BCA1-36FE03C710A7}" type="presParOf" srcId="{89EF364D-B2DF-2F47-AFD3-D9265AF5D468}" destId="{1FD78B19-62C9-D44D-8FED-71CF2D0660FF}" srcOrd="5" destOrd="0" presId="urn:microsoft.com/office/officeart/2005/8/layout/vList2"/>
    <dgm:cxn modelId="{6A3F114F-3513-8C4C-B454-9382755947A3}" type="presParOf" srcId="{89EF364D-B2DF-2F47-AFD3-D9265AF5D468}" destId="{29ED9E2E-1D65-AE44-A447-5FDD48AE990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4CF842-6A9F-423D-B253-8479E7BAC830}"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17E53424-A2C9-4705-848D-5FA13703E92D}">
      <dgm:prSet/>
      <dgm:spPr/>
      <dgm:t>
        <a:bodyPr/>
        <a:lstStyle/>
        <a:p>
          <a:pPr>
            <a:defRPr b="1"/>
          </a:pPr>
          <a:r>
            <a:rPr lang="en-US" b="0" i="0">
              <a:hlinkClick xmlns:r="http://schemas.openxmlformats.org/officeDocument/2006/relationships" r:id="rId1"/>
            </a:rPr>
            <a:t>Return of Neural Networks </a:t>
          </a:r>
          <a:endParaRPr lang="en-US"/>
        </a:p>
      </dgm:t>
    </dgm:pt>
    <dgm:pt modelId="{E7FAAD1B-0F0E-4C8A-9F5E-F3F5EFEA2B3E}" type="parTrans" cxnId="{7EE1F874-2C97-44B8-8B99-3BCCCE2F638F}">
      <dgm:prSet/>
      <dgm:spPr/>
      <dgm:t>
        <a:bodyPr/>
        <a:lstStyle/>
        <a:p>
          <a:endParaRPr lang="en-US"/>
        </a:p>
      </dgm:t>
    </dgm:pt>
    <dgm:pt modelId="{130A6265-5A2F-4D41-BB06-73E9795B3BA7}" type="sibTrans" cxnId="{7EE1F874-2C97-44B8-8B99-3BCCCE2F638F}">
      <dgm:prSet/>
      <dgm:spPr/>
      <dgm:t>
        <a:bodyPr/>
        <a:lstStyle/>
        <a:p>
          <a:endParaRPr lang="en-US"/>
        </a:p>
      </dgm:t>
    </dgm:pt>
    <dgm:pt modelId="{B75C5401-BABD-40FC-9598-A232ABEFF152}">
      <dgm:prSet/>
      <dgm:spPr/>
      <dgm:t>
        <a:bodyPr/>
        <a:lstStyle/>
        <a:p>
          <a:pPr>
            <a:defRPr b="1"/>
          </a:pPr>
          <a:r>
            <a:rPr lang="en-US" b="0" i="0" dirty="0"/>
            <a:t>John Hopfield and David </a:t>
          </a:r>
          <a:r>
            <a:rPr lang="en-US" b="0" i="0" dirty="0" err="1"/>
            <a:t>Rumelhart</a:t>
          </a:r>
          <a:r>
            <a:rPr lang="en-US" b="0" i="0" dirty="0"/>
            <a:t> popularized “deep learning”</a:t>
          </a:r>
          <a:endParaRPr lang="en-US" dirty="0"/>
        </a:p>
      </dgm:t>
    </dgm:pt>
    <dgm:pt modelId="{0016F489-B435-4994-95C9-2167227D4A6C}" type="parTrans" cxnId="{B74ADD3A-B7A2-43F5-BE98-A1F571860EC5}">
      <dgm:prSet/>
      <dgm:spPr/>
      <dgm:t>
        <a:bodyPr/>
        <a:lstStyle/>
        <a:p>
          <a:endParaRPr lang="en-US"/>
        </a:p>
      </dgm:t>
    </dgm:pt>
    <dgm:pt modelId="{254BA0F2-B6AE-4BDE-890A-16944480559C}" type="sibTrans" cxnId="{B74ADD3A-B7A2-43F5-BE98-A1F571860EC5}">
      <dgm:prSet/>
      <dgm:spPr/>
      <dgm:t>
        <a:bodyPr/>
        <a:lstStyle/>
        <a:p>
          <a:endParaRPr lang="en-US"/>
        </a:p>
      </dgm:t>
    </dgm:pt>
    <dgm:pt modelId="{37263006-9DD9-1142-B118-24B83BDD2797}">
      <dgm:prSet/>
      <dgm:spPr/>
      <dgm:t>
        <a:bodyPr/>
        <a:lstStyle/>
        <a:p>
          <a:pPr>
            <a:defRPr b="1"/>
          </a:pPr>
          <a:r>
            <a:rPr lang="en-US"/>
            <a:t>Backpropagation</a:t>
          </a:r>
        </a:p>
      </dgm:t>
    </dgm:pt>
    <dgm:pt modelId="{78EA3589-069D-FD4A-813D-70861C52D1B3}" type="parTrans" cxnId="{1DF83E27-E9E2-DB40-A759-90EB0F08FF32}">
      <dgm:prSet/>
      <dgm:spPr/>
      <dgm:t>
        <a:bodyPr/>
        <a:lstStyle/>
        <a:p>
          <a:endParaRPr lang="en-US"/>
        </a:p>
      </dgm:t>
    </dgm:pt>
    <dgm:pt modelId="{8A25F1EE-C941-E940-8534-DA041764F57F}" type="sibTrans" cxnId="{1DF83E27-E9E2-DB40-A759-90EB0F08FF32}">
      <dgm:prSet/>
      <dgm:spPr/>
      <dgm:t>
        <a:bodyPr/>
        <a:lstStyle/>
        <a:p>
          <a:endParaRPr lang="en-US"/>
        </a:p>
        <a:p>
          <a:endParaRPr lang="en-US"/>
        </a:p>
      </dgm:t>
    </dgm:pt>
    <dgm:pt modelId="{DE86B221-4E05-C448-A121-9C0C0EEC2D7A}">
      <dgm:prSet/>
      <dgm:spPr/>
      <dgm:t>
        <a:bodyPr/>
        <a:lstStyle/>
        <a:p>
          <a:r>
            <a:rPr lang="en-US" b="0" i="0" dirty="0">
              <a:hlinkClick xmlns:r="http://schemas.openxmlformats.org/officeDocument/2006/relationships" r:id="rId2"/>
            </a:rPr>
            <a:t>In 1989, Yann LeCun provided first practical demonstration of backpropagation at Bell Labs </a:t>
          </a:r>
          <a:r>
            <a:rPr lang="en-US" b="0" i="0" dirty="0"/>
            <a:t>– towards CNNs (second winter had already started) </a:t>
          </a:r>
          <a:endParaRPr lang="en-US" dirty="0"/>
        </a:p>
      </dgm:t>
    </dgm:pt>
    <dgm:pt modelId="{975F94D2-207D-E94D-BBEE-3B08F9B74719}" type="parTrans" cxnId="{BF22D953-E6C8-6943-9BE5-59F71BA92A94}">
      <dgm:prSet/>
      <dgm:spPr/>
      <dgm:t>
        <a:bodyPr/>
        <a:lstStyle/>
        <a:p>
          <a:endParaRPr lang="en-US"/>
        </a:p>
      </dgm:t>
    </dgm:pt>
    <dgm:pt modelId="{30B5C97A-F807-A84A-8C99-964CB534CCFD}" type="sibTrans" cxnId="{BF22D953-E6C8-6943-9BE5-59F71BA92A94}">
      <dgm:prSet/>
      <dgm:spPr/>
      <dgm:t>
        <a:bodyPr/>
        <a:lstStyle/>
        <a:p>
          <a:endParaRPr lang="en-US"/>
        </a:p>
      </dgm:t>
    </dgm:pt>
    <dgm:pt modelId="{2D429A64-7A6E-7C40-8C6E-58ACE8A8C196}">
      <dgm:prSet/>
      <dgm:spPr/>
      <dgm:t>
        <a:bodyPr/>
        <a:lstStyle/>
        <a:p>
          <a:pPr>
            <a:defRPr b="1"/>
          </a:pPr>
          <a:r>
            <a:rPr lang="en-US" dirty="0"/>
            <a:t>"Learning Representations by Back-propagating Errors"</a:t>
          </a:r>
        </a:p>
      </dgm:t>
    </dgm:pt>
    <dgm:pt modelId="{EADFCCAA-5883-D74C-86ED-FC12CE92EED9}" type="parTrans" cxnId="{5C35059F-856F-1B48-BDE6-9EC3CAB7D4EE}">
      <dgm:prSet/>
      <dgm:spPr/>
      <dgm:t>
        <a:bodyPr/>
        <a:lstStyle/>
        <a:p>
          <a:endParaRPr lang="en-US"/>
        </a:p>
      </dgm:t>
    </dgm:pt>
    <dgm:pt modelId="{6FF51AAE-170C-E841-8721-DFB380F3B1CA}" type="sibTrans" cxnId="{5C35059F-856F-1B48-BDE6-9EC3CAB7D4EE}">
      <dgm:prSet/>
      <dgm:spPr/>
      <dgm:t>
        <a:bodyPr/>
        <a:lstStyle/>
        <a:p>
          <a:endParaRPr lang="en-US"/>
        </a:p>
      </dgm:t>
    </dgm:pt>
    <dgm:pt modelId="{2783F465-C5D3-F344-B568-C78F80807AB8}" type="pres">
      <dgm:prSet presAssocID="{184CF842-6A9F-423D-B253-8479E7BAC830}" presName="outerComposite" presStyleCnt="0">
        <dgm:presLayoutVars>
          <dgm:chMax val="5"/>
          <dgm:dir/>
          <dgm:resizeHandles val="exact"/>
        </dgm:presLayoutVars>
      </dgm:prSet>
      <dgm:spPr/>
    </dgm:pt>
    <dgm:pt modelId="{5437839E-0180-DF4D-BAC2-CD9C89E40FA8}" type="pres">
      <dgm:prSet presAssocID="{184CF842-6A9F-423D-B253-8479E7BAC830}" presName="dummyMaxCanvas" presStyleCnt="0">
        <dgm:presLayoutVars/>
      </dgm:prSet>
      <dgm:spPr/>
    </dgm:pt>
    <dgm:pt modelId="{FDE473B5-A527-C745-A7DD-B2B6B9C922A9}" type="pres">
      <dgm:prSet presAssocID="{184CF842-6A9F-423D-B253-8479E7BAC830}" presName="FourNodes_1" presStyleLbl="node1" presStyleIdx="0" presStyleCnt="4">
        <dgm:presLayoutVars>
          <dgm:bulletEnabled val="1"/>
        </dgm:presLayoutVars>
      </dgm:prSet>
      <dgm:spPr/>
    </dgm:pt>
    <dgm:pt modelId="{AC03E480-FB66-DA47-96F4-9CC4C5F49FB8}" type="pres">
      <dgm:prSet presAssocID="{184CF842-6A9F-423D-B253-8479E7BAC830}" presName="FourNodes_2" presStyleLbl="node1" presStyleIdx="1" presStyleCnt="4">
        <dgm:presLayoutVars>
          <dgm:bulletEnabled val="1"/>
        </dgm:presLayoutVars>
      </dgm:prSet>
      <dgm:spPr/>
    </dgm:pt>
    <dgm:pt modelId="{D7A47B1B-94BD-4B43-A7B0-8875B2730A6C}" type="pres">
      <dgm:prSet presAssocID="{184CF842-6A9F-423D-B253-8479E7BAC830}" presName="FourNodes_3" presStyleLbl="node1" presStyleIdx="2" presStyleCnt="4">
        <dgm:presLayoutVars>
          <dgm:bulletEnabled val="1"/>
        </dgm:presLayoutVars>
      </dgm:prSet>
      <dgm:spPr/>
    </dgm:pt>
    <dgm:pt modelId="{54617C04-77C9-FD46-AA80-DE61231F5BB7}" type="pres">
      <dgm:prSet presAssocID="{184CF842-6A9F-423D-B253-8479E7BAC830}" presName="FourNodes_4" presStyleLbl="node1" presStyleIdx="3" presStyleCnt="4">
        <dgm:presLayoutVars>
          <dgm:bulletEnabled val="1"/>
        </dgm:presLayoutVars>
      </dgm:prSet>
      <dgm:spPr/>
    </dgm:pt>
    <dgm:pt modelId="{9BC3992F-E180-BA43-A367-415180E3F7F6}" type="pres">
      <dgm:prSet presAssocID="{184CF842-6A9F-423D-B253-8479E7BAC830}" presName="FourConn_1-2" presStyleLbl="fgAccFollowNode1" presStyleIdx="0" presStyleCnt="3">
        <dgm:presLayoutVars>
          <dgm:bulletEnabled val="1"/>
        </dgm:presLayoutVars>
      </dgm:prSet>
      <dgm:spPr/>
    </dgm:pt>
    <dgm:pt modelId="{3273F538-E7C4-A84A-A1B7-2A46626884DB}" type="pres">
      <dgm:prSet presAssocID="{184CF842-6A9F-423D-B253-8479E7BAC830}" presName="FourConn_2-3" presStyleLbl="fgAccFollowNode1" presStyleIdx="1" presStyleCnt="3">
        <dgm:presLayoutVars>
          <dgm:bulletEnabled val="1"/>
        </dgm:presLayoutVars>
      </dgm:prSet>
      <dgm:spPr/>
    </dgm:pt>
    <dgm:pt modelId="{66515B9F-4182-3844-8D0D-47B4066AE383}" type="pres">
      <dgm:prSet presAssocID="{184CF842-6A9F-423D-B253-8479E7BAC830}" presName="FourConn_3-4" presStyleLbl="fgAccFollowNode1" presStyleIdx="2" presStyleCnt="3">
        <dgm:presLayoutVars>
          <dgm:bulletEnabled val="1"/>
        </dgm:presLayoutVars>
      </dgm:prSet>
      <dgm:spPr/>
    </dgm:pt>
    <dgm:pt modelId="{4140D1FD-C4FD-7644-B2B6-8AB124676C57}" type="pres">
      <dgm:prSet presAssocID="{184CF842-6A9F-423D-B253-8479E7BAC830}" presName="FourNodes_1_text" presStyleLbl="node1" presStyleIdx="3" presStyleCnt="4">
        <dgm:presLayoutVars>
          <dgm:bulletEnabled val="1"/>
        </dgm:presLayoutVars>
      </dgm:prSet>
      <dgm:spPr/>
    </dgm:pt>
    <dgm:pt modelId="{62FD78B4-47A6-0F4B-93E6-8BDA49510DB0}" type="pres">
      <dgm:prSet presAssocID="{184CF842-6A9F-423D-B253-8479E7BAC830}" presName="FourNodes_2_text" presStyleLbl="node1" presStyleIdx="3" presStyleCnt="4">
        <dgm:presLayoutVars>
          <dgm:bulletEnabled val="1"/>
        </dgm:presLayoutVars>
      </dgm:prSet>
      <dgm:spPr/>
    </dgm:pt>
    <dgm:pt modelId="{28B24D3D-9BCB-1C48-A59D-9C25F91FE360}" type="pres">
      <dgm:prSet presAssocID="{184CF842-6A9F-423D-B253-8479E7BAC830}" presName="FourNodes_3_text" presStyleLbl="node1" presStyleIdx="3" presStyleCnt="4">
        <dgm:presLayoutVars>
          <dgm:bulletEnabled val="1"/>
        </dgm:presLayoutVars>
      </dgm:prSet>
      <dgm:spPr/>
    </dgm:pt>
    <dgm:pt modelId="{BC02DD38-006D-AD4F-8426-564018FDB4D3}" type="pres">
      <dgm:prSet presAssocID="{184CF842-6A9F-423D-B253-8479E7BAC830}" presName="FourNodes_4_text" presStyleLbl="node1" presStyleIdx="3" presStyleCnt="4">
        <dgm:presLayoutVars>
          <dgm:bulletEnabled val="1"/>
        </dgm:presLayoutVars>
      </dgm:prSet>
      <dgm:spPr/>
    </dgm:pt>
  </dgm:ptLst>
  <dgm:cxnLst>
    <dgm:cxn modelId="{D885590A-5F35-B840-AA15-A37B8DA86D72}" type="presOf" srcId="{254BA0F2-B6AE-4BDE-890A-16944480559C}" destId="{3273F538-E7C4-A84A-A1B7-2A46626884DB}" srcOrd="0" destOrd="0" presId="urn:microsoft.com/office/officeart/2005/8/layout/vProcess5"/>
    <dgm:cxn modelId="{1DF83E27-E9E2-DB40-A759-90EB0F08FF32}" srcId="{184CF842-6A9F-423D-B253-8479E7BAC830}" destId="{37263006-9DD9-1142-B118-24B83BDD2797}" srcOrd="2" destOrd="0" parTransId="{78EA3589-069D-FD4A-813D-70861C52D1B3}" sibTransId="{8A25F1EE-C941-E940-8534-DA041764F57F}"/>
    <dgm:cxn modelId="{B74ADD3A-B7A2-43F5-BE98-A1F571860EC5}" srcId="{184CF842-6A9F-423D-B253-8479E7BAC830}" destId="{B75C5401-BABD-40FC-9598-A232ABEFF152}" srcOrd="1" destOrd="0" parTransId="{0016F489-B435-4994-95C9-2167227D4A6C}" sibTransId="{254BA0F2-B6AE-4BDE-890A-16944480559C}"/>
    <dgm:cxn modelId="{6C95E344-057E-D14E-B9D5-BFEFC4B142F4}" type="presOf" srcId="{130A6265-5A2F-4D41-BB06-73E9795B3BA7}" destId="{9BC3992F-E180-BA43-A367-415180E3F7F6}" srcOrd="0" destOrd="0" presId="urn:microsoft.com/office/officeart/2005/8/layout/vProcess5"/>
    <dgm:cxn modelId="{6F28BE47-6997-054B-BE77-4F0037FA4863}" type="presOf" srcId="{2D429A64-7A6E-7C40-8C6E-58ACE8A8C196}" destId="{28B24D3D-9BCB-1C48-A59D-9C25F91FE360}" srcOrd="1" destOrd="1" presId="urn:microsoft.com/office/officeart/2005/8/layout/vProcess5"/>
    <dgm:cxn modelId="{E1330B4A-11E0-5549-9655-BE015CFB8B7C}" type="presOf" srcId="{B75C5401-BABD-40FC-9598-A232ABEFF152}" destId="{62FD78B4-47A6-0F4B-93E6-8BDA49510DB0}" srcOrd="1" destOrd="0" presId="urn:microsoft.com/office/officeart/2005/8/layout/vProcess5"/>
    <dgm:cxn modelId="{BF22D953-E6C8-6943-9BE5-59F71BA92A94}" srcId="{184CF842-6A9F-423D-B253-8479E7BAC830}" destId="{DE86B221-4E05-C448-A121-9C0C0EEC2D7A}" srcOrd="3" destOrd="0" parTransId="{975F94D2-207D-E94D-BBEE-3B08F9B74719}" sibTransId="{30B5C97A-F807-A84A-8C99-964CB534CCFD}"/>
    <dgm:cxn modelId="{3BFB2E5C-DC21-6046-870C-7D1583CD80EF}" type="presOf" srcId="{17E53424-A2C9-4705-848D-5FA13703E92D}" destId="{4140D1FD-C4FD-7644-B2B6-8AB124676C57}" srcOrd="1" destOrd="0" presId="urn:microsoft.com/office/officeart/2005/8/layout/vProcess5"/>
    <dgm:cxn modelId="{7EE1F874-2C97-44B8-8B99-3BCCCE2F638F}" srcId="{184CF842-6A9F-423D-B253-8479E7BAC830}" destId="{17E53424-A2C9-4705-848D-5FA13703E92D}" srcOrd="0" destOrd="0" parTransId="{E7FAAD1B-0F0E-4C8A-9F5E-F3F5EFEA2B3E}" sibTransId="{130A6265-5A2F-4D41-BB06-73E9795B3BA7}"/>
    <dgm:cxn modelId="{7F749875-C749-D849-9787-38D78511D8F4}" type="presOf" srcId="{DE86B221-4E05-C448-A121-9C0C0EEC2D7A}" destId="{BC02DD38-006D-AD4F-8426-564018FDB4D3}" srcOrd="1" destOrd="0" presId="urn:microsoft.com/office/officeart/2005/8/layout/vProcess5"/>
    <dgm:cxn modelId="{E176C27A-0093-B647-B562-53F4BB1F598E}" type="presOf" srcId="{184CF842-6A9F-423D-B253-8479E7BAC830}" destId="{2783F465-C5D3-F344-B568-C78F80807AB8}" srcOrd="0" destOrd="0" presId="urn:microsoft.com/office/officeart/2005/8/layout/vProcess5"/>
    <dgm:cxn modelId="{D9CDD27A-159D-8846-BA0E-3FDFDFEDBB5F}" type="presOf" srcId="{17E53424-A2C9-4705-848D-5FA13703E92D}" destId="{FDE473B5-A527-C745-A7DD-B2B6B9C922A9}" srcOrd="0" destOrd="0" presId="urn:microsoft.com/office/officeart/2005/8/layout/vProcess5"/>
    <dgm:cxn modelId="{5C35059F-856F-1B48-BDE6-9EC3CAB7D4EE}" srcId="{37263006-9DD9-1142-B118-24B83BDD2797}" destId="{2D429A64-7A6E-7C40-8C6E-58ACE8A8C196}" srcOrd="0" destOrd="0" parTransId="{EADFCCAA-5883-D74C-86ED-FC12CE92EED9}" sibTransId="{6FF51AAE-170C-E841-8721-DFB380F3B1CA}"/>
    <dgm:cxn modelId="{2B408CB7-6C49-6942-BE76-5B09782F903D}" type="presOf" srcId="{2D429A64-7A6E-7C40-8C6E-58ACE8A8C196}" destId="{D7A47B1B-94BD-4B43-A7B0-8875B2730A6C}" srcOrd="0" destOrd="1" presId="urn:microsoft.com/office/officeart/2005/8/layout/vProcess5"/>
    <dgm:cxn modelId="{332827CA-12E9-5B44-A068-644F6E3DC08A}" type="presOf" srcId="{DE86B221-4E05-C448-A121-9C0C0EEC2D7A}" destId="{54617C04-77C9-FD46-AA80-DE61231F5BB7}" srcOrd="0" destOrd="0" presId="urn:microsoft.com/office/officeart/2005/8/layout/vProcess5"/>
    <dgm:cxn modelId="{373F0CCF-6D5B-C041-962F-7B2E2DC4D200}" type="presOf" srcId="{B75C5401-BABD-40FC-9598-A232ABEFF152}" destId="{AC03E480-FB66-DA47-96F4-9CC4C5F49FB8}" srcOrd="0" destOrd="0" presId="urn:microsoft.com/office/officeart/2005/8/layout/vProcess5"/>
    <dgm:cxn modelId="{1ABA60D3-44A1-BA4A-B6AC-64EF41A8757A}" type="presOf" srcId="{37263006-9DD9-1142-B118-24B83BDD2797}" destId="{D7A47B1B-94BD-4B43-A7B0-8875B2730A6C}" srcOrd="0" destOrd="0" presId="urn:microsoft.com/office/officeart/2005/8/layout/vProcess5"/>
    <dgm:cxn modelId="{67E3C2D8-53A5-844F-94CD-130D374A005C}" type="presOf" srcId="{8A25F1EE-C941-E940-8534-DA041764F57F}" destId="{66515B9F-4182-3844-8D0D-47B4066AE383}" srcOrd="0" destOrd="0" presId="urn:microsoft.com/office/officeart/2005/8/layout/vProcess5"/>
    <dgm:cxn modelId="{7A0FAFDA-C9E2-7645-9E8F-68E90A3CE4C3}" type="presOf" srcId="{37263006-9DD9-1142-B118-24B83BDD2797}" destId="{28B24D3D-9BCB-1C48-A59D-9C25F91FE360}" srcOrd="1" destOrd="0" presId="urn:microsoft.com/office/officeart/2005/8/layout/vProcess5"/>
    <dgm:cxn modelId="{7B544536-9AF2-824B-A8B1-5C20F7207035}" type="presParOf" srcId="{2783F465-C5D3-F344-B568-C78F80807AB8}" destId="{5437839E-0180-DF4D-BAC2-CD9C89E40FA8}" srcOrd="0" destOrd="0" presId="urn:microsoft.com/office/officeart/2005/8/layout/vProcess5"/>
    <dgm:cxn modelId="{F3388F0E-A570-2543-8766-CFC037EBC83A}" type="presParOf" srcId="{2783F465-C5D3-F344-B568-C78F80807AB8}" destId="{FDE473B5-A527-C745-A7DD-B2B6B9C922A9}" srcOrd="1" destOrd="0" presId="urn:microsoft.com/office/officeart/2005/8/layout/vProcess5"/>
    <dgm:cxn modelId="{16C10E1E-60AA-CD4D-ADEE-D24AD75743F2}" type="presParOf" srcId="{2783F465-C5D3-F344-B568-C78F80807AB8}" destId="{AC03E480-FB66-DA47-96F4-9CC4C5F49FB8}" srcOrd="2" destOrd="0" presId="urn:microsoft.com/office/officeart/2005/8/layout/vProcess5"/>
    <dgm:cxn modelId="{8BFAF574-2546-E243-94DD-9CBFCEE7454B}" type="presParOf" srcId="{2783F465-C5D3-F344-B568-C78F80807AB8}" destId="{D7A47B1B-94BD-4B43-A7B0-8875B2730A6C}" srcOrd="3" destOrd="0" presId="urn:microsoft.com/office/officeart/2005/8/layout/vProcess5"/>
    <dgm:cxn modelId="{93A091BF-9202-8B4E-985E-E72195FEA41E}" type="presParOf" srcId="{2783F465-C5D3-F344-B568-C78F80807AB8}" destId="{54617C04-77C9-FD46-AA80-DE61231F5BB7}" srcOrd="4" destOrd="0" presId="urn:microsoft.com/office/officeart/2005/8/layout/vProcess5"/>
    <dgm:cxn modelId="{FA0D8CD0-F457-7544-AB44-468F257F3CD6}" type="presParOf" srcId="{2783F465-C5D3-F344-B568-C78F80807AB8}" destId="{9BC3992F-E180-BA43-A367-415180E3F7F6}" srcOrd="5" destOrd="0" presId="urn:microsoft.com/office/officeart/2005/8/layout/vProcess5"/>
    <dgm:cxn modelId="{380F29E0-3CD7-FE44-938A-1922F19B3CCD}" type="presParOf" srcId="{2783F465-C5D3-F344-B568-C78F80807AB8}" destId="{3273F538-E7C4-A84A-A1B7-2A46626884DB}" srcOrd="6" destOrd="0" presId="urn:microsoft.com/office/officeart/2005/8/layout/vProcess5"/>
    <dgm:cxn modelId="{07613FD9-D88F-D746-A80B-A4676042D285}" type="presParOf" srcId="{2783F465-C5D3-F344-B568-C78F80807AB8}" destId="{66515B9F-4182-3844-8D0D-47B4066AE383}" srcOrd="7" destOrd="0" presId="urn:microsoft.com/office/officeart/2005/8/layout/vProcess5"/>
    <dgm:cxn modelId="{0DC49FFC-8BE8-E147-BDFE-3124BA63E0A3}" type="presParOf" srcId="{2783F465-C5D3-F344-B568-C78F80807AB8}" destId="{4140D1FD-C4FD-7644-B2B6-8AB124676C57}" srcOrd="8" destOrd="0" presId="urn:microsoft.com/office/officeart/2005/8/layout/vProcess5"/>
    <dgm:cxn modelId="{D1C5EC62-7F7E-FC45-9AE9-DABABB620E72}" type="presParOf" srcId="{2783F465-C5D3-F344-B568-C78F80807AB8}" destId="{62FD78B4-47A6-0F4B-93E6-8BDA49510DB0}" srcOrd="9" destOrd="0" presId="urn:microsoft.com/office/officeart/2005/8/layout/vProcess5"/>
    <dgm:cxn modelId="{C027B818-6C59-B044-8F49-DE248564CDF0}" type="presParOf" srcId="{2783F465-C5D3-F344-B568-C78F80807AB8}" destId="{28B24D3D-9BCB-1C48-A59D-9C25F91FE360}" srcOrd="10" destOrd="0" presId="urn:microsoft.com/office/officeart/2005/8/layout/vProcess5"/>
    <dgm:cxn modelId="{11AF12E3-B151-9844-88CB-2F6E2A42BE73}" type="presParOf" srcId="{2783F465-C5D3-F344-B568-C78F80807AB8}" destId="{BC02DD38-006D-AD4F-8426-564018FDB4D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6193AF-DDE3-47A9-8307-F704EF5A2FB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BB70417F-667D-42A1-8430-089C4EAAFE05}">
      <dgm:prSet/>
      <dgm:spPr/>
      <dgm:t>
        <a:bodyPr/>
        <a:lstStyle/>
        <a:p>
          <a:pPr>
            <a:lnSpc>
              <a:spcPct val="100000"/>
            </a:lnSpc>
          </a:pPr>
          <a:r>
            <a:rPr lang="en-US">
              <a:latin typeface="Georgia" panose="02040502050405020303" pitchFamily="18" charset="0"/>
            </a:rPr>
            <a:t>Limitations of If-then reasoning </a:t>
          </a:r>
        </a:p>
      </dgm:t>
    </dgm:pt>
    <dgm:pt modelId="{6B913324-F5C6-4612-BEE2-725A13334286}" type="parTrans" cxnId="{CB77BDE5-3D98-4A09-B5B0-F5D93E9123AF}">
      <dgm:prSet/>
      <dgm:spPr/>
      <dgm:t>
        <a:bodyPr/>
        <a:lstStyle/>
        <a:p>
          <a:endParaRPr lang="en-US"/>
        </a:p>
      </dgm:t>
    </dgm:pt>
    <dgm:pt modelId="{7514E64D-7C76-4386-9067-49E77387837A}" type="sibTrans" cxnId="{CB77BDE5-3D98-4A09-B5B0-F5D93E9123AF}">
      <dgm:prSet/>
      <dgm:spPr/>
      <dgm:t>
        <a:bodyPr/>
        <a:lstStyle/>
        <a:p>
          <a:pPr>
            <a:lnSpc>
              <a:spcPct val="100000"/>
            </a:lnSpc>
          </a:pPr>
          <a:endParaRPr lang="en-US"/>
        </a:p>
      </dgm:t>
    </dgm:pt>
    <dgm:pt modelId="{11930968-9863-4279-9376-1A3974E69D77}">
      <dgm:prSet/>
      <dgm:spPr/>
      <dgm:t>
        <a:bodyPr/>
        <a:lstStyle/>
        <a:p>
          <a:pPr>
            <a:lnSpc>
              <a:spcPct val="100000"/>
            </a:lnSpc>
          </a:pPr>
          <a:r>
            <a:rPr lang="en-US" dirty="0">
              <a:latin typeface="Georgia" panose="02040502050405020303" pitchFamily="18" charset="0"/>
            </a:rPr>
            <a:t>Market for Lisp machines collapses </a:t>
          </a:r>
        </a:p>
      </dgm:t>
    </dgm:pt>
    <dgm:pt modelId="{485AC5BE-C130-45AE-9C76-26DCD6F51CA7}" type="parTrans" cxnId="{7AF59B66-37C9-4CDA-B550-32E941BD64E2}">
      <dgm:prSet/>
      <dgm:spPr/>
      <dgm:t>
        <a:bodyPr/>
        <a:lstStyle/>
        <a:p>
          <a:endParaRPr lang="en-US"/>
        </a:p>
      </dgm:t>
    </dgm:pt>
    <dgm:pt modelId="{D95676CD-741A-4C81-BCA6-30A18803660F}" type="sibTrans" cxnId="{7AF59B66-37C9-4CDA-B550-32E941BD64E2}">
      <dgm:prSet/>
      <dgm:spPr/>
      <dgm:t>
        <a:bodyPr/>
        <a:lstStyle/>
        <a:p>
          <a:pPr>
            <a:lnSpc>
              <a:spcPct val="100000"/>
            </a:lnSpc>
          </a:pPr>
          <a:endParaRPr lang="en-US"/>
        </a:p>
      </dgm:t>
    </dgm:pt>
    <dgm:pt modelId="{D012AE4E-D885-428F-A511-D201C2E794BE}">
      <dgm:prSet/>
      <dgm:spPr/>
      <dgm:t>
        <a:bodyPr/>
        <a:lstStyle/>
        <a:p>
          <a:pPr>
            <a:lnSpc>
              <a:spcPct val="100000"/>
            </a:lnSpc>
          </a:pPr>
          <a:r>
            <a:rPr lang="en-US" dirty="0">
              <a:latin typeface="Georgia" panose="02040502050405020303" pitchFamily="18" charset="0"/>
            </a:rPr>
            <a:t>DARPA cuts funding </a:t>
          </a:r>
        </a:p>
      </dgm:t>
    </dgm:pt>
    <dgm:pt modelId="{FDE94A08-1179-4CBE-8701-5801F269B13E}" type="parTrans" cxnId="{F7FAB88C-F81A-4AAD-98A7-3F7A178E10C5}">
      <dgm:prSet/>
      <dgm:spPr/>
      <dgm:t>
        <a:bodyPr/>
        <a:lstStyle/>
        <a:p>
          <a:endParaRPr lang="en-US"/>
        </a:p>
      </dgm:t>
    </dgm:pt>
    <dgm:pt modelId="{890D8041-4648-47AF-B464-1B7B39F5E0B7}" type="sibTrans" cxnId="{F7FAB88C-F81A-4AAD-98A7-3F7A178E10C5}">
      <dgm:prSet/>
      <dgm:spPr/>
      <dgm:t>
        <a:bodyPr/>
        <a:lstStyle/>
        <a:p>
          <a:pPr>
            <a:lnSpc>
              <a:spcPct val="100000"/>
            </a:lnSpc>
          </a:pPr>
          <a:endParaRPr lang="en-US"/>
        </a:p>
      </dgm:t>
    </dgm:pt>
    <dgm:pt modelId="{F8BC0446-F80F-4615-A217-D0812764B640}">
      <dgm:prSet/>
      <dgm:spPr/>
      <dgm:t>
        <a:bodyPr/>
        <a:lstStyle/>
        <a:p>
          <a:pPr>
            <a:lnSpc>
              <a:spcPct val="100000"/>
            </a:lnSpc>
          </a:pPr>
          <a:r>
            <a:rPr lang="en-US">
              <a:latin typeface="Georgia" panose="02040502050405020303" pitchFamily="18" charset="0"/>
            </a:rPr>
            <a:t>Expert Systems fail to replicate human reasoning </a:t>
          </a:r>
        </a:p>
      </dgm:t>
    </dgm:pt>
    <dgm:pt modelId="{3BCCA139-3BC7-45C2-8EEF-7D9AFFAD1010}" type="parTrans" cxnId="{7D8E51C0-976E-4605-8E36-910389D82D6D}">
      <dgm:prSet/>
      <dgm:spPr/>
      <dgm:t>
        <a:bodyPr/>
        <a:lstStyle/>
        <a:p>
          <a:endParaRPr lang="en-US"/>
        </a:p>
      </dgm:t>
    </dgm:pt>
    <dgm:pt modelId="{82EFFB13-41B7-4732-917F-AEE7352FE701}" type="sibTrans" cxnId="{7D8E51C0-976E-4605-8E36-910389D82D6D}">
      <dgm:prSet/>
      <dgm:spPr/>
      <dgm:t>
        <a:bodyPr/>
        <a:lstStyle/>
        <a:p>
          <a:pPr>
            <a:lnSpc>
              <a:spcPct val="100000"/>
            </a:lnSpc>
          </a:pPr>
          <a:endParaRPr lang="en-US"/>
        </a:p>
      </dgm:t>
    </dgm:pt>
    <dgm:pt modelId="{3ED867F6-4D8E-4B6F-A78A-53FF31752A1D}">
      <dgm:prSet/>
      <dgm:spPr/>
      <dgm:t>
        <a:bodyPr/>
        <a:lstStyle/>
        <a:p>
          <a:pPr>
            <a:lnSpc>
              <a:spcPct val="100000"/>
            </a:lnSpc>
          </a:pPr>
          <a:r>
            <a:rPr lang="en-US">
              <a:latin typeface="Georgia" panose="02040502050405020303" pitchFamily="18" charset="0"/>
            </a:rPr>
            <a:t>Fifth Generation Computer failed in conversations, image interpretation, and humanlike reasoning</a:t>
          </a:r>
        </a:p>
      </dgm:t>
    </dgm:pt>
    <dgm:pt modelId="{5F02F084-FCEE-47FC-8648-2213808B5A1D}" type="parTrans" cxnId="{70CE874B-7AF9-42AF-895D-765FEF847873}">
      <dgm:prSet/>
      <dgm:spPr/>
      <dgm:t>
        <a:bodyPr/>
        <a:lstStyle/>
        <a:p>
          <a:endParaRPr lang="en-US"/>
        </a:p>
      </dgm:t>
    </dgm:pt>
    <dgm:pt modelId="{10AA96C4-0121-4B81-A45C-86AE599F3E22}" type="sibTrans" cxnId="{70CE874B-7AF9-42AF-895D-765FEF847873}">
      <dgm:prSet/>
      <dgm:spPr/>
      <dgm:t>
        <a:bodyPr/>
        <a:lstStyle/>
        <a:p>
          <a:pPr>
            <a:lnSpc>
              <a:spcPct val="100000"/>
            </a:lnSpc>
          </a:pPr>
          <a:endParaRPr lang="en-US"/>
        </a:p>
      </dgm:t>
    </dgm:pt>
    <dgm:pt modelId="{41A0B42A-6F8D-B34E-A1B4-6FD8EBBBE812}">
      <dgm:prSet/>
      <dgm:spPr/>
      <dgm:t>
        <a:bodyPr/>
        <a:lstStyle/>
        <a:p>
          <a:pPr>
            <a:lnSpc>
              <a:spcPct val="100000"/>
            </a:lnSpc>
          </a:pPr>
          <a:r>
            <a:rPr lang="en-US" b="0" i="0" dirty="0"/>
            <a:t>Desktop computers</a:t>
          </a:r>
          <a:r>
            <a:rPr lang="en-US" dirty="0">
              <a:latin typeface="Georgia" panose="02040502050405020303" pitchFamily="18" charset="0"/>
            </a:rPr>
            <a:t> </a:t>
          </a:r>
        </a:p>
      </dgm:t>
    </dgm:pt>
    <dgm:pt modelId="{B3537649-F02D-044A-A9E9-2A5E73551D12}" type="parTrans" cxnId="{4738ED2A-1E80-7440-AEF0-7A6B604F140E}">
      <dgm:prSet/>
      <dgm:spPr/>
      <dgm:t>
        <a:bodyPr/>
        <a:lstStyle/>
        <a:p>
          <a:endParaRPr lang="en-US"/>
        </a:p>
      </dgm:t>
    </dgm:pt>
    <dgm:pt modelId="{AEB2739F-82FC-9F46-8A2D-381D87983445}" type="sibTrans" cxnId="{4738ED2A-1E80-7440-AEF0-7A6B604F140E}">
      <dgm:prSet/>
      <dgm:spPr/>
      <dgm:t>
        <a:bodyPr/>
        <a:lstStyle/>
        <a:p>
          <a:endParaRPr lang="en-US"/>
        </a:p>
      </dgm:t>
    </dgm:pt>
    <dgm:pt modelId="{77D967B5-0AD1-2247-8E7E-BC6ED1C29933}" type="pres">
      <dgm:prSet presAssocID="{036193AF-DDE3-47A9-8307-F704EF5A2FB3}" presName="diagram" presStyleCnt="0">
        <dgm:presLayoutVars>
          <dgm:dir/>
          <dgm:resizeHandles val="exact"/>
        </dgm:presLayoutVars>
      </dgm:prSet>
      <dgm:spPr/>
    </dgm:pt>
    <dgm:pt modelId="{5E2665CE-2427-C042-A696-9F0BFF49BF9A}" type="pres">
      <dgm:prSet presAssocID="{BB70417F-667D-42A1-8430-089C4EAAFE05}" presName="node" presStyleLbl="node1" presStyleIdx="0" presStyleCnt="6">
        <dgm:presLayoutVars>
          <dgm:bulletEnabled val="1"/>
        </dgm:presLayoutVars>
      </dgm:prSet>
      <dgm:spPr/>
    </dgm:pt>
    <dgm:pt modelId="{064EB93D-F945-3B48-B320-FDDD54237BB9}" type="pres">
      <dgm:prSet presAssocID="{7514E64D-7C76-4386-9067-49E77387837A}" presName="sibTrans" presStyleCnt="0"/>
      <dgm:spPr/>
    </dgm:pt>
    <dgm:pt modelId="{95E16DAF-47FB-7D4B-9464-3BB87B8629C5}" type="pres">
      <dgm:prSet presAssocID="{11930968-9863-4279-9376-1A3974E69D77}" presName="node" presStyleLbl="node1" presStyleIdx="1" presStyleCnt="6">
        <dgm:presLayoutVars>
          <dgm:bulletEnabled val="1"/>
        </dgm:presLayoutVars>
      </dgm:prSet>
      <dgm:spPr/>
    </dgm:pt>
    <dgm:pt modelId="{7462AFF3-7706-EB47-BA84-92D7D1B014D8}" type="pres">
      <dgm:prSet presAssocID="{D95676CD-741A-4C81-BCA6-30A18803660F}" presName="sibTrans" presStyleCnt="0"/>
      <dgm:spPr/>
    </dgm:pt>
    <dgm:pt modelId="{35DADA41-8D7D-DD4D-9D8D-4C428A5B476F}" type="pres">
      <dgm:prSet presAssocID="{D012AE4E-D885-428F-A511-D201C2E794BE}" presName="node" presStyleLbl="node1" presStyleIdx="2" presStyleCnt="6">
        <dgm:presLayoutVars>
          <dgm:bulletEnabled val="1"/>
        </dgm:presLayoutVars>
      </dgm:prSet>
      <dgm:spPr/>
    </dgm:pt>
    <dgm:pt modelId="{D2A6B8CC-B3C4-9749-B974-72D7D0B09BEF}" type="pres">
      <dgm:prSet presAssocID="{890D8041-4648-47AF-B464-1B7B39F5E0B7}" presName="sibTrans" presStyleCnt="0"/>
      <dgm:spPr/>
    </dgm:pt>
    <dgm:pt modelId="{80873492-9ACE-F544-9E4B-6EF91AB4D733}" type="pres">
      <dgm:prSet presAssocID="{F8BC0446-F80F-4615-A217-D0812764B640}" presName="node" presStyleLbl="node1" presStyleIdx="3" presStyleCnt="6">
        <dgm:presLayoutVars>
          <dgm:bulletEnabled val="1"/>
        </dgm:presLayoutVars>
      </dgm:prSet>
      <dgm:spPr/>
    </dgm:pt>
    <dgm:pt modelId="{CE238F61-AA2F-8A4A-9DE4-E1D58C48ADEE}" type="pres">
      <dgm:prSet presAssocID="{82EFFB13-41B7-4732-917F-AEE7352FE701}" presName="sibTrans" presStyleCnt="0"/>
      <dgm:spPr/>
    </dgm:pt>
    <dgm:pt modelId="{163FDD39-10CC-8244-83BE-645ABDEA1E76}" type="pres">
      <dgm:prSet presAssocID="{3ED867F6-4D8E-4B6F-A78A-53FF31752A1D}" presName="node" presStyleLbl="node1" presStyleIdx="4" presStyleCnt="6">
        <dgm:presLayoutVars>
          <dgm:bulletEnabled val="1"/>
        </dgm:presLayoutVars>
      </dgm:prSet>
      <dgm:spPr/>
    </dgm:pt>
    <dgm:pt modelId="{8C6E4B91-1E58-8446-94F7-C6FC192B5C2B}" type="pres">
      <dgm:prSet presAssocID="{10AA96C4-0121-4B81-A45C-86AE599F3E22}" presName="sibTrans" presStyleCnt="0"/>
      <dgm:spPr/>
    </dgm:pt>
    <dgm:pt modelId="{23EC352A-D85D-BA41-AE38-87B2AB6B69AD}" type="pres">
      <dgm:prSet presAssocID="{41A0B42A-6F8D-B34E-A1B4-6FD8EBBBE812}" presName="node" presStyleLbl="node1" presStyleIdx="5" presStyleCnt="6">
        <dgm:presLayoutVars>
          <dgm:bulletEnabled val="1"/>
        </dgm:presLayoutVars>
      </dgm:prSet>
      <dgm:spPr/>
    </dgm:pt>
  </dgm:ptLst>
  <dgm:cxnLst>
    <dgm:cxn modelId="{4738ED2A-1E80-7440-AEF0-7A6B604F140E}" srcId="{036193AF-DDE3-47A9-8307-F704EF5A2FB3}" destId="{41A0B42A-6F8D-B34E-A1B4-6FD8EBBBE812}" srcOrd="5" destOrd="0" parTransId="{B3537649-F02D-044A-A9E9-2A5E73551D12}" sibTransId="{AEB2739F-82FC-9F46-8A2D-381D87983445}"/>
    <dgm:cxn modelId="{4BE19237-A456-0848-91A4-3150CC00A6BC}" type="presOf" srcId="{3ED867F6-4D8E-4B6F-A78A-53FF31752A1D}" destId="{163FDD39-10CC-8244-83BE-645ABDEA1E76}" srcOrd="0" destOrd="0" presId="urn:microsoft.com/office/officeart/2005/8/layout/default"/>
    <dgm:cxn modelId="{70CE874B-7AF9-42AF-895D-765FEF847873}" srcId="{036193AF-DDE3-47A9-8307-F704EF5A2FB3}" destId="{3ED867F6-4D8E-4B6F-A78A-53FF31752A1D}" srcOrd="4" destOrd="0" parTransId="{5F02F084-FCEE-47FC-8648-2213808B5A1D}" sibTransId="{10AA96C4-0121-4B81-A45C-86AE599F3E22}"/>
    <dgm:cxn modelId="{7A809C53-34B2-7341-B661-F0E7AAFE4517}" type="presOf" srcId="{D012AE4E-D885-428F-A511-D201C2E794BE}" destId="{35DADA41-8D7D-DD4D-9D8D-4C428A5B476F}" srcOrd="0" destOrd="0" presId="urn:microsoft.com/office/officeart/2005/8/layout/default"/>
    <dgm:cxn modelId="{7AF59B66-37C9-4CDA-B550-32E941BD64E2}" srcId="{036193AF-DDE3-47A9-8307-F704EF5A2FB3}" destId="{11930968-9863-4279-9376-1A3974E69D77}" srcOrd="1" destOrd="0" parTransId="{485AC5BE-C130-45AE-9C76-26DCD6F51CA7}" sibTransId="{D95676CD-741A-4C81-BCA6-30A18803660F}"/>
    <dgm:cxn modelId="{B5786C79-2472-214B-85F2-1328F4EB62C4}" type="presOf" srcId="{F8BC0446-F80F-4615-A217-D0812764B640}" destId="{80873492-9ACE-F544-9E4B-6EF91AB4D733}" srcOrd="0" destOrd="0" presId="urn:microsoft.com/office/officeart/2005/8/layout/default"/>
    <dgm:cxn modelId="{DDBF2E88-C5B5-0047-8D7E-80E1F73E5EDF}" type="presOf" srcId="{036193AF-DDE3-47A9-8307-F704EF5A2FB3}" destId="{77D967B5-0AD1-2247-8E7E-BC6ED1C29933}" srcOrd="0" destOrd="0" presId="urn:microsoft.com/office/officeart/2005/8/layout/default"/>
    <dgm:cxn modelId="{F7FAB88C-F81A-4AAD-98A7-3F7A178E10C5}" srcId="{036193AF-DDE3-47A9-8307-F704EF5A2FB3}" destId="{D012AE4E-D885-428F-A511-D201C2E794BE}" srcOrd="2" destOrd="0" parTransId="{FDE94A08-1179-4CBE-8701-5801F269B13E}" sibTransId="{890D8041-4648-47AF-B464-1B7B39F5E0B7}"/>
    <dgm:cxn modelId="{13750C8E-C9DE-E347-9E90-2A57DEEE6940}" type="presOf" srcId="{BB70417F-667D-42A1-8430-089C4EAAFE05}" destId="{5E2665CE-2427-C042-A696-9F0BFF49BF9A}" srcOrd="0" destOrd="0" presId="urn:microsoft.com/office/officeart/2005/8/layout/default"/>
    <dgm:cxn modelId="{DD09F3A1-A640-7F4B-9089-BAAB461FDB23}" type="presOf" srcId="{41A0B42A-6F8D-B34E-A1B4-6FD8EBBBE812}" destId="{23EC352A-D85D-BA41-AE38-87B2AB6B69AD}" srcOrd="0" destOrd="0" presId="urn:microsoft.com/office/officeart/2005/8/layout/default"/>
    <dgm:cxn modelId="{3B4278BB-79DF-8D4D-993E-9CD109B1059E}" type="presOf" srcId="{11930968-9863-4279-9376-1A3974E69D77}" destId="{95E16DAF-47FB-7D4B-9464-3BB87B8629C5}" srcOrd="0" destOrd="0" presId="urn:microsoft.com/office/officeart/2005/8/layout/default"/>
    <dgm:cxn modelId="{7D8E51C0-976E-4605-8E36-910389D82D6D}" srcId="{036193AF-DDE3-47A9-8307-F704EF5A2FB3}" destId="{F8BC0446-F80F-4615-A217-D0812764B640}" srcOrd="3" destOrd="0" parTransId="{3BCCA139-3BC7-45C2-8EEF-7D9AFFAD1010}" sibTransId="{82EFFB13-41B7-4732-917F-AEE7352FE701}"/>
    <dgm:cxn modelId="{CB77BDE5-3D98-4A09-B5B0-F5D93E9123AF}" srcId="{036193AF-DDE3-47A9-8307-F704EF5A2FB3}" destId="{BB70417F-667D-42A1-8430-089C4EAAFE05}" srcOrd="0" destOrd="0" parTransId="{6B913324-F5C6-4612-BEE2-725A13334286}" sibTransId="{7514E64D-7C76-4386-9067-49E77387837A}"/>
    <dgm:cxn modelId="{93ECA6DE-CB32-B541-B045-4A689EF6AAD4}" type="presParOf" srcId="{77D967B5-0AD1-2247-8E7E-BC6ED1C29933}" destId="{5E2665CE-2427-C042-A696-9F0BFF49BF9A}" srcOrd="0" destOrd="0" presId="urn:microsoft.com/office/officeart/2005/8/layout/default"/>
    <dgm:cxn modelId="{96F231C0-27CE-E643-A8D6-531B94EC01D7}" type="presParOf" srcId="{77D967B5-0AD1-2247-8E7E-BC6ED1C29933}" destId="{064EB93D-F945-3B48-B320-FDDD54237BB9}" srcOrd="1" destOrd="0" presId="urn:microsoft.com/office/officeart/2005/8/layout/default"/>
    <dgm:cxn modelId="{BC2EFC44-A6A5-B749-A434-908FC020E062}" type="presParOf" srcId="{77D967B5-0AD1-2247-8E7E-BC6ED1C29933}" destId="{95E16DAF-47FB-7D4B-9464-3BB87B8629C5}" srcOrd="2" destOrd="0" presId="urn:microsoft.com/office/officeart/2005/8/layout/default"/>
    <dgm:cxn modelId="{28056677-B30C-824E-A669-E4FC075338E8}" type="presParOf" srcId="{77D967B5-0AD1-2247-8E7E-BC6ED1C29933}" destId="{7462AFF3-7706-EB47-BA84-92D7D1B014D8}" srcOrd="3" destOrd="0" presId="urn:microsoft.com/office/officeart/2005/8/layout/default"/>
    <dgm:cxn modelId="{0A60A765-C692-EA4D-A2E8-8F1172786E57}" type="presParOf" srcId="{77D967B5-0AD1-2247-8E7E-BC6ED1C29933}" destId="{35DADA41-8D7D-DD4D-9D8D-4C428A5B476F}" srcOrd="4" destOrd="0" presId="urn:microsoft.com/office/officeart/2005/8/layout/default"/>
    <dgm:cxn modelId="{118CAE22-CF6B-BE4C-BC9A-1614933ABF02}" type="presParOf" srcId="{77D967B5-0AD1-2247-8E7E-BC6ED1C29933}" destId="{D2A6B8CC-B3C4-9749-B974-72D7D0B09BEF}" srcOrd="5" destOrd="0" presId="urn:microsoft.com/office/officeart/2005/8/layout/default"/>
    <dgm:cxn modelId="{91EB59A4-74E0-3949-90F7-D91D6442D36B}" type="presParOf" srcId="{77D967B5-0AD1-2247-8E7E-BC6ED1C29933}" destId="{80873492-9ACE-F544-9E4B-6EF91AB4D733}" srcOrd="6" destOrd="0" presId="urn:microsoft.com/office/officeart/2005/8/layout/default"/>
    <dgm:cxn modelId="{41E4701C-15B4-EA4C-9AB3-44E7BC033175}" type="presParOf" srcId="{77D967B5-0AD1-2247-8E7E-BC6ED1C29933}" destId="{CE238F61-AA2F-8A4A-9DE4-E1D58C48ADEE}" srcOrd="7" destOrd="0" presId="urn:microsoft.com/office/officeart/2005/8/layout/default"/>
    <dgm:cxn modelId="{C5555F40-7DAD-2943-8AF6-02A36AE77D71}" type="presParOf" srcId="{77D967B5-0AD1-2247-8E7E-BC6ED1C29933}" destId="{163FDD39-10CC-8244-83BE-645ABDEA1E76}" srcOrd="8" destOrd="0" presId="urn:microsoft.com/office/officeart/2005/8/layout/default"/>
    <dgm:cxn modelId="{F792CCF1-3740-1A45-940D-73E03FAD180A}" type="presParOf" srcId="{77D967B5-0AD1-2247-8E7E-BC6ED1C29933}" destId="{8C6E4B91-1E58-8446-94F7-C6FC192B5C2B}" srcOrd="9" destOrd="0" presId="urn:microsoft.com/office/officeart/2005/8/layout/default"/>
    <dgm:cxn modelId="{C3007DE5-08CA-D64A-BDCB-993D11EFBEC5}" type="presParOf" srcId="{77D967B5-0AD1-2247-8E7E-BC6ED1C29933}" destId="{23EC352A-D85D-BA41-AE38-87B2AB6B69A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D6017B-AEF0-4A0D-9748-D8EE596C2D6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72DFD35-49E1-49B0-B86E-FB5A9DE7F8E8}">
      <dgm:prSet/>
      <dgm:spPr/>
      <dgm:t>
        <a:bodyPr/>
        <a:lstStyle/>
        <a:p>
          <a:pPr>
            <a:defRPr b="1"/>
          </a:pPr>
          <a:r>
            <a:rPr lang="en-US"/>
            <a:t>Rule-based system</a:t>
          </a:r>
        </a:p>
      </dgm:t>
    </dgm:pt>
    <dgm:pt modelId="{06F9CE8A-E029-407D-82EF-626D0ED0E266}" type="parTrans" cxnId="{AFC01577-27B5-46AF-A2F6-4190EEEF4D41}">
      <dgm:prSet/>
      <dgm:spPr/>
      <dgm:t>
        <a:bodyPr/>
        <a:lstStyle/>
        <a:p>
          <a:endParaRPr lang="en-US"/>
        </a:p>
      </dgm:t>
    </dgm:pt>
    <dgm:pt modelId="{28166FD2-D2B8-477B-B4E7-3B91ADDBDBC2}" type="sibTrans" cxnId="{AFC01577-27B5-46AF-A2F6-4190EEEF4D41}">
      <dgm:prSet/>
      <dgm:spPr/>
      <dgm:t>
        <a:bodyPr/>
        <a:lstStyle/>
        <a:p>
          <a:endParaRPr lang="en-US"/>
        </a:p>
      </dgm:t>
    </dgm:pt>
    <dgm:pt modelId="{B24045DF-4942-4A02-9B08-71C149D3ED91}">
      <dgm:prSet/>
      <dgm:spPr/>
      <dgm:t>
        <a:bodyPr/>
        <a:lstStyle/>
        <a:p>
          <a:r>
            <a:rPr lang="en-US"/>
            <a:t>Expert-driven system</a:t>
          </a:r>
        </a:p>
      </dgm:t>
    </dgm:pt>
    <dgm:pt modelId="{E66D4754-3FFE-4BE3-9648-B711371AAA90}" type="parTrans" cxnId="{59604D44-871B-4AE8-8B7B-DBE6DBE1B175}">
      <dgm:prSet/>
      <dgm:spPr/>
      <dgm:t>
        <a:bodyPr/>
        <a:lstStyle/>
        <a:p>
          <a:endParaRPr lang="en-US"/>
        </a:p>
      </dgm:t>
    </dgm:pt>
    <dgm:pt modelId="{F8B27491-3035-4749-93FF-FA3766392B4E}" type="sibTrans" cxnId="{59604D44-871B-4AE8-8B7B-DBE6DBE1B175}">
      <dgm:prSet/>
      <dgm:spPr/>
      <dgm:t>
        <a:bodyPr/>
        <a:lstStyle/>
        <a:p>
          <a:endParaRPr lang="en-US"/>
        </a:p>
      </dgm:t>
    </dgm:pt>
    <dgm:pt modelId="{5F90CDCB-B98D-4BEE-B4C8-BBAA3DADBD36}">
      <dgm:prSet/>
      <dgm:spPr/>
      <dgm:t>
        <a:bodyPr/>
        <a:lstStyle/>
        <a:p>
          <a:r>
            <a:rPr lang="en-US"/>
            <a:t>I</a:t>
          </a:r>
          <a:r>
            <a:rPr lang="en-US" b="0" i="0"/>
            <a:t>f-then rules to make decisions and perform tasks</a:t>
          </a:r>
          <a:endParaRPr lang="en-US"/>
        </a:p>
      </dgm:t>
    </dgm:pt>
    <dgm:pt modelId="{BCF6484E-644E-4F62-9EE9-67477E82202C}" type="parTrans" cxnId="{5BAA31C9-7F78-4C58-AC1C-8CFBEED5D1AA}">
      <dgm:prSet/>
      <dgm:spPr/>
      <dgm:t>
        <a:bodyPr/>
        <a:lstStyle/>
        <a:p>
          <a:endParaRPr lang="en-US"/>
        </a:p>
      </dgm:t>
    </dgm:pt>
    <dgm:pt modelId="{08C12FD1-E620-49E7-A73B-F9772748F056}" type="sibTrans" cxnId="{5BAA31C9-7F78-4C58-AC1C-8CFBEED5D1AA}">
      <dgm:prSet/>
      <dgm:spPr/>
      <dgm:t>
        <a:bodyPr/>
        <a:lstStyle/>
        <a:p>
          <a:endParaRPr lang="en-US"/>
        </a:p>
      </dgm:t>
    </dgm:pt>
    <dgm:pt modelId="{20D394E5-FF92-4A98-BDAB-67DF99FD36ED}">
      <dgm:prSet/>
      <dgm:spPr/>
      <dgm:t>
        <a:bodyPr/>
        <a:lstStyle/>
        <a:p>
          <a:r>
            <a:rPr lang="en-US" dirty="0"/>
            <a:t>Give loan if income &gt;50,000</a:t>
          </a:r>
        </a:p>
      </dgm:t>
    </dgm:pt>
    <dgm:pt modelId="{B5CDE9AB-54F5-4701-896D-FC10AEE8F7F6}" type="parTrans" cxnId="{B7D59601-B3D3-4D30-BF2A-F030B907CD70}">
      <dgm:prSet/>
      <dgm:spPr/>
      <dgm:t>
        <a:bodyPr/>
        <a:lstStyle/>
        <a:p>
          <a:endParaRPr lang="en-US"/>
        </a:p>
      </dgm:t>
    </dgm:pt>
    <dgm:pt modelId="{73B8F2B0-170D-40B0-9F9F-95417761ABAB}" type="sibTrans" cxnId="{B7D59601-B3D3-4D30-BF2A-F030B907CD70}">
      <dgm:prSet/>
      <dgm:spPr/>
      <dgm:t>
        <a:bodyPr/>
        <a:lstStyle/>
        <a:p>
          <a:endParaRPr lang="en-US"/>
        </a:p>
      </dgm:t>
    </dgm:pt>
    <dgm:pt modelId="{D447D97C-F25F-4D7E-994A-D204BA7BC182}">
      <dgm:prSet/>
      <dgm:spPr/>
      <dgm:t>
        <a:bodyPr/>
        <a:lstStyle/>
        <a:p>
          <a:r>
            <a:rPr lang="en-US"/>
            <a:t>credit card fraud if geographic anomaly</a:t>
          </a:r>
        </a:p>
      </dgm:t>
    </dgm:pt>
    <dgm:pt modelId="{8FEFF8F5-9203-4DB9-820A-CDD8BB6287A3}" type="parTrans" cxnId="{66A87F7E-4921-4358-9665-7A603BAD7ACD}">
      <dgm:prSet/>
      <dgm:spPr/>
      <dgm:t>
        <a:bodyPr/>
        <a:lstStyle/>
        <a:p>
          <a:endParaRPr lang="en-US"/>
        </a:p>
      </dgm:t>
    </dgm:pt>
    <dgm:pt modelId="{6B938E96-C572-4E06-8301-10653A09B795}" type="sibTrans" cxnId="{66A87F7E-4921-4358-9665-7A603BAD7ACD}">
      <dgm:prSet/>
      <dgm:spPr/>
      <dgm:t>
        <a:bodyPr/>
        <a:lstStyle/>
        <a:p>
          <a:endParaRPr lang="en-US"/>
        </a:p>
      </dgm:t>
    </dgm:pt>
    <dgm:pt modelId="{AC2C1677-FF3D-4AA7-930B-669D65D94CCC}">
      <dgm:prSet/>
      <dgm:spPr/>
      <dgm:t>
        <a:bodyPr/>
        <a:lstStyle/>
        <a:p>
          <a:r>
            <a:rPr lang="en-US" dirty="0"/>
            <a:t>anomaly-based detection rules in cyber security</a:t>
          </a:r>
        </a:p>
      </dgm:t>
    </dgm:pt>
    <dgm:pt modelId="{C63487DB-4C8A-411B-B262-07194083316F}" type="parTrans" cxnId="{E1581B95-72A4-471D-904A-F24905E155E0}">
      <dgm:prSet/>
      <dgm:spPr/>
      <dgm:t>
        <a:bodyPr/>
        <a:lstStyle/>
        <a:p>
          <a:endParaRPr lang="en-US"/>
        </a:p>
      </dgm:t>
    </dgm:pt>
    <dgm:pt modelId="{FF4CF63E-B47E-461D-A265-61EFD4BFAB7C}" type="sibTrans" cxnId="{E1581B95-72A4-471D-904A-F24905E155E0}">
      <dgm:prSet/>
      <dgm:spPr/>
      <dgm:t>
        <a:bodyPr/>
        <a:lstStyle/>
        <a:p>
          <a:endParaRPr lang="en-US"/>
        </a:p>
      </dgm:t>
    </dgm:pt>
    <dgm:pt modelId="{A3602BA6-DB23-4C16-B3B9-13F1A44B937C}">
      <dgm:prSet/>
      <dgm:spPr/>
      <dgm:t>
        <a:bodyPr/>
        <a:lstStyle/>
        <a:p>
          <a:r>
            <a:rPr lang="en-US" dirty="0"/>
            <a:t>signature-based detection rules in cyber security</a:t>
          </a:r>
        </a:p>
      </dgm:t>
    </dgm:pt>
    <dgm:pt modelId="{119DCA0B-B462-4BC6-BA06-7DC71450E86B}" type="parTrans" cxnId="{23C33459-ACB9-4106-AA88-16983A6887A1}">
      <dgm:prSet/>
      <dgm:spPr/>
      <dgm:t>
        <a:bodyPr/>
        <a:lstStyle/>
        <a:p>
          <a:endParaRPr lang="en-US"/>
        </a:p>
      </dgm:t>
    </dgm:pt>
    <dgm:pt modelId="{1B199D93-7E52-48D3-9892-53C28FC5F490}" type="sibTrans" cxnId="{23C33459-ACB9-4106-AA88-16983A6887A1}">
      <dgm:prSet/>
      <dgm:spPr/>
      <dgm:t>
        <a:bodyPr/>
        <a:lstStyle/>
        <a:p>
          <a:endParaRPr lang="en-US"/>
        </a:p>
      </dgm:t>
    </dgm:pt>
    <dgm:pt modelId="{DDD092DF-5E34-4BA6-BE8E-F3E512B3C912}">
      <dgm:prSet/>
      <dgm:spPr/>
      <dgm:t>
        <a:bodyPr/>
        <a:lstStyle/>
        <a:p>
          <a:r>
            <a:rPr lang="en-US" dirty="0"/>
            <a:t>Downside: new threats, fraud tactics etc. </a:t>
          </a:r>
        </a:p>
      </dgm:t>
    </dgm:pt>
    <dgm:pt modelId="{DE4B349D-72B0-490E-A516-F812E42589CC}" type="parTrans" cxnId="{42FF4623-FE9F-4FA0-B395-BB9EF5F5FD67}">
      <dgm:prSet/>
      <dgm:spPr/>
      <dgm:t>
        <a:bodyPr/>
        <a:lstStyle/>
        <a:p>
          <a:endParaRPr lang="en-US"/>
        </a:p>
      </dgm:t>
    </dgm:pt>
    <dgm:pt modelId="{9DDD947B-2919-4CB6-A007-404636A38487}" type="sibTrans" cxnId="{42FF4623-FE9F-4FA0-B395-BB9EF5F5FD67}">
      <dgm:prSet/>
      <dgm:spPr/>
      <dgm:t>
        <a:bodyPr/>
        <a:lstStyle/>
        <a:p>
          <a:endParaRPr lang="en-US"/>
        </a:p>
      </dgm:t>
    </dgm:pt>
    <dgm:pt modelId="{BD75918A-4A1B-421F-95B0-58230788E7AB}">
      <dgm:prSet/>
      <dgm:spPr/>
      <dgm:t>
        <a:bodyPr/>
        <a:lstStyle/>
        <a:p>
          <a:pPr>
            <a:defRPr b="1"/>
          </a:pPr>
          <a:r>
            <a:rPr lang="en-US"/>
            <a:t>Machine learning</a:t>
          </a:r>
        </a:p>
      </dgm:t>
    </dgm:pt>
    <dgm:pt modelId="{D4F09172-C478-4107-8830-30CD99700C52}" type="parTrans" cxnId="{DD3FEC60-DD7D-4FF5-AE8F-DA8F70F1DC9C}">
      <dgm:prSet/>
      <dgm:spPr/>
      <dgm:t>
        <a:bodyPr/>
        <a:lstStyle/>
        <a:p>
          <a:endParaRPr lang="en-US"/>
        </a:p>
      </dgm:t>
    </dgm:pt>
    <dgm:pt modelId="{EC6682F5-2BCC-4180-872C-810CAE7AF49E}" type="sibTrans" cxnId="{DD3FEC60-DD7D-4FF5-AE8F-DA8F70F1DC9C}">
      <dgm:prSet/>
      <dgm:spPr/>
      <dgm:t>
        <a:bodyPr/>
        <a:lstStyle/>
        <a:p>
          <a:endParaRPr lang="en-US"/>
        </a:p>
      </dgm:t>
    </dgm:pt>
    <dgm:pt modelId="{6A405522-3920-485F-ADAB-413DCC997541}">
      <dgm:prSet/>
      <dgm:spPr/>
      <dgm:t>
        <a:bodyPr/>
        <a:lstStyle/>
        <a:p>
          <a:r>
            <a:rPr lang="en-US"/>
            <a:t>Automatically learn and improve from experience without being explicitly programmed</a:t>
          </a:r>
        </a:p>
      </dgm:t>
    </dgm:pt>
    <dgm:pt modelId="{AB756D74-0E99-4291-AF4D-D6B57B65A606}" type="parTrans" cxnId="{91A233F5-5A43-4F42-B9BE-5431E5EA3B49}">
      <dgm:prSet/>
      <dgm:spPr/>
      <dgm:t>
        <a:bodyPr/>
        <a:lstStyle/>
        <a:p>
          <a:endParaRPr lang="en-US"/>
        </a:p>
      </dgm:t>
    </dgm:pt>
    <dgm:pt modelId="{26090CDD-3EB0-4958-83D1-670A88F3CEFD}" type="sibTrans" cxnId="{91A233F5-5A43-4F42-B9BE-5431E5EA3B49}">
      <dgm:prSet/>
      <dgm:spPr/>
      <dgm:t>
        <a:bodyPr/>
        <a:lstStyle/>
        <a:p>
          <a:endParaRPr lang="en-US"/>
        </a:p>
      </dgm:t>
    </dgm:pt>
    <dgm:pt modelId="{8B34CE8F-A296-4258-8292-E34BF039F3E0}">
      <dgm:prSet/>
      <dgm:spPr/>
      <dgm:t>
        <a:bodyPr/>
        <a:lstStyle/>
        <a:p>
          <a:r>
            <a:rPr lang="en-US" dirty="0"/>
            <a:t>Data-driven approach </a:t>
          </a:r>
        </a:p>
      </dgm:t>
    </dgm:pt>
    <dgm:pt modelId="{AB3E52FF-1852-4121-A8FE-B64231124E83}" type="parTrans" cxnId="{2418F196-5024-4F4D-BE00-EB06086892F0}">
      <dgm:prSet/>
      <dgm:spPr/>
      <dgm:t>
        <a:bodyPr/>
        <a:lstStyle/>
        <a:p>
          <a:endParaRPr lang="en-US"/>
        </a:p>
      </dgm:t>
    </dgm:pt>
    <dgm:pt modelId="{65E65C09-2FED-4B6B-9C81-C50E9AF609F6}" type="sibTrans" cxnId="{2418F196-5024-4F4D-BE00-EB06086892F0}">
      <dgm:prSet/>
      <dgm:spPr/>
      <dgm:t>
        <a:bodyPr/>
        <a:lstStyle/>
        <a:p>
          <a:endParaRPr lang="en-US"/>
        </a:p>
      </dgm:t>
    </dgm:pt>
    <dgm:pt modelId="{5CB397BC-A23A-4068-A600-12B068530869}">
      <dgm:prSet/>
      <dgm:spPr/>
      <dgm:t>
        <a:bodyPr/>
        <a:lstStyle/>
        <a:p>
          <a:r>
            <a:rPr lang="en-US" dirty="0"/>
            <a:t>Downside: lack of data- simulation data scientist </a:t>
          </a:r>
        </a:p>
      </dgm:t>
    </dgm:pt>
    <dgm:pt modelId="{F2183D6B-4E75-40FE-9AF6-526EA864EE3C}" type="parTrans" cxnId="{0955A9D9-586C-4C73-B66C-DBC5F890B9DB}">
      <dgm:prSet/>
      <dgm:spPr/>
      <dgm:t>
        <a:bodyPr/>
        <a:lstStyle/>
        <a:p>
          <a:endParaRPr lang="en-US"/>
        </a:p>
      </dgm:t>
    </dgm:pt>
    <dgm:pt modelId="{7974C3CC-B728-4174-931B-365A60E56656}" type="sibTrans" cxnId="{0955A9D9-586C-4C73-B66C-DBC5F890B9DB}">
      <dgm:prSet/>
      <dgm:spPr/>
      <dgm:t>
        <a:bodyPr/>
        <a:lstStyle/>
        <a:p>
          <a:endParaRPr lang="en-US"/>
        </a:p>
      </dgm:t>
    </dgm:pt>
    <dgm:pt modelId="{1A9BAF33-3BC6-0945-8379-90ED38BB3000}" type="pres">
      <dgm:prSet presAssocID="{15D6017B-AEF0-4A0D-9748-D8EE596C2D6D}" presName="linear" presStyleCnt="0">
        <dgm:presLayoutVars>
          <dgm:dir/>
          <dgm:animLvl val="lvl"/>
          <dgm:resizeHandles val="exact"/>
        </dgm:presLayoutVars>
      </dgm:prSet>
      <dgm:spPr/>
    </dgm:pt>
    <dgm:pt modelId="{7C73C971-0557-4D48-BBC9-D2F21C280270}" type="pres">
      <dgm:prSet presAssocID="{472DFD35-49E1-49B0-B86E-FB5A9DE7F8E8}" presName="parentLin" presStyleCnt="0"/>
      <dgm:spPr/>
    </dgm:pt>
    <dgm:pt modelId="{69F42603-49F6-7A4B-A6E6-97233B162BC2}" type="pres">
      <dgm:prSet presAssocID="{472DFD35-49E1-49B0-B86E-FB5A9DE7F8E8}" presName="parentLeftMargin" presStyleLbl="node1" presStyleIdx="0" presStyleCnt="2"/>
      <dgm:spPr/>
    </dgm:pt>
    <dgm:pt modelId="{6CBD5B92-6C78-764D-B101-D368EA0F5738}" type="pres">
      <dgm:prSet presAssocID="{472DFD35-49E1-49B0-B86E-FB5A9DE7F8E8}" presName="parentText" presStyleLbl="node1" presStyleIdx="0" presStyleCnt="2">
        <dgm:presLayoutVars>
          <dgm:chMax val="0"/>
          <dgm:bulletEnabled val="1"/>
        </dgm:presLayoutVars>
      </dgm:prSet>
      <dgm:spPr/>
    </dgm:pt>
    <dgm:pt modelId="{3070D97F-26E2-DA4A-9486-2126D9FB1228}" type="pres">
      <dgm:prSet presAssocID="{472DFD35-49E1-49B0-B86E-FB5A9DE7F8E8}" presName="negativeSpace" presStyleCnt="0"/>
      <dgm:spPr/>
    </dgm:pt>
    <dgm:pt modelId="{24CDED68-BC2D-894B-ACED-E4D8B0D0CC1E}" type="pres">
      <dgm:prSet presAssocID="{472DFD35-49E1-49B0-B86E-FB5A9DE7F8E8}" presName="childText" presStyleLbl="conFgAcc1" presStyleIdx="0" presStyleCnt="2">
        <dgm:presLayoutVars>
          <dgm:bulletEnabled val="1"/>
        </dgm:presLayoutVars>
      </dgm:prSet>
      <dgm:spPr/>
    </dgm:pt>
    <dgm:pt modelId="{CB4220BA-EC79-DC46-BE05-5877AF9654D0}" type="pres">
      <dgm:prSet presAssocID="{28166FD2-D2B8-477B-B4E7-3B91ADDBDBC2}" presName="spaceBetweenRectangles" presStyleCnt="0"/>
      <dgm:spPr/>
    </dgm:pt>
    <dgm:pt modelId="{209BB18D-13F9-3343-8F2E-E21C37382828}" type="pres">
      <dgm:prSet presAssocID="{BD75918A-4A1B-421F-95B0-58230788E7AB}" presName="parentLin" presStyleCnt="0"/>
      <dgm:spPr/>
    </dgm:pt>
    <dgm:pt modelId="{7BBCEB10-7FAF-BC4A-890E-AD52D138EB2B}" type="pres">
      <dgm:prSet presAssocID="{BD75918A-4A1B-421F-95B0-58230788E7AB}" presName="parentLeftMargin" presStyleLbl="node1" presStyleIdx="0" presStyleCnt="2"/>
      <dgm:spPr/>
    </dgm:pt>
    <dgm:pt modelId="{4F522E76-5B56-E046-AEF3-D06AB38ECF29}" type="pres">
      <dgm:prSet presAssocID="{BD75918A-4A1B-421F-95B0-58230788E7AB}" presName="parentText" presStyleLbl="node1" presStyleIdx="1" presStyleCnt="2">
        <dgm:presLayoutVars>
          <dgm:chMax val="0"/>
          <dgm:bulletEnabled val="1"/>
        </dgm:presLayoutVars>
      </dgm:prSet>
      <dgm:spPr/>
    </dgm:pt>
    <dgm:pt modelId="{34D08BB8-B587-0841-86A2-1D4194B6179C}" type="pres">
      <dgm:prSet presAssocID="{BD75918A-4A1B-421F-95B0-58230788E7AB}" presName="negativeSpace" presStyleCnt="0"/>
      <dgm:spPr/>
    </dgm:pt>
    <dgm:pt modelId="{945E953E-0050-304D-A708-DEF109A830D2}" type="pres">
      <dgm:prSet presAssocID="{BD75918A-4A1B-421F-95B0-58230788E7AB}" presName="childText" presStyleLbl="conFgAcc1" presStyleIdx="1" presStyleCnt="2">
        <dgm:presLayoutVars>
          <dgm:bulletEnabled val="1"/>
        </dgm:presLayoutVars>
      </dgm:prSet>
      <dgm:spPr/>
    </dgm:pt>
  </dgm:ptLst>
  <dgm:cxnLst>
    <dgm:cxn modelId="{B7D59601-B3D3-4D30-BF2A-F030B907CD70}" srcId="{5F90CDCB-B98D-4BEE-B4C8-BBAA3DADBD36}" destId="{20D394E5-FF92-4A98-BDAB-67DF99FD36ED}" srcOrd="0" destOrd="0" parTransId="{B5CDE9AB-54F5-4701-896D-FC10AEE8F7F6}" sibTransId="{73B8F2B0-170D-40B0-9F9F-95417761ABAB}"/>
    <dgm:cxn modelId="{F3EE4C0E-7844-EB45-83D0-F53B1D2E779D}" type="presOf" srcId="{6A405522-3920-485F-ADAB-413DCC997541}" destId="{945E953E-0050-304D-A708-DEF109A830D2}" srcOrd="0" destOrd="0" presId="urn:microsoft.com/office/officeart/2005/8/layout/list1"/>
    <dgm:cxn modelId="{B3980C11-1538-E549-9214-CAD76E656D34}" type="presOf" srcId="{5CB397BC-A23A-4068-A600-12B068530869}" destId="{945E953E-0050-304D-A708-DEF109A830D2}" srcOrd="0" destOrd="2" presId="urn:microsoft.com/office/officeart/2005/8/layout/list1"/>
    <dgm:cxn modelId="{3BE12A11-4284-3741-8A6B-2ED2DF0D989D}" type="presOf" srcId="{DDD092DF-5E34-4BA6-BE8E-F3E512B3C912}" destId="{24CDED68-BC2D-894B-ACED-E4D8B0D0CC1E}" srcOrd="0" destOrd="6" presId="urn:microsoft.com/office/officeart/2005/8/layout/list1"/>
    <dgm:cxn modelId="{42FF4623-FE9F-4FA0-B395-BB9EF5F5FD67}" srcId="{472DFD35-49E1-49B0-B86E-FB5A9DE7F8E8}" destId="{DDD092DF-5E34-4BA6-BE8E-F3E512B3C912}" srcOrd="2" destOrd="0" parTransId="{DE4B349D-72B0-490E-A516-F812E42589CC}" sibTransId="{9DDD947B-2919-4CB6-A007-404636A38487}"/>
    <dgm:cxn modelId="{6CF68A24-7417-0645-9EE4-DF92B6988863}" type="presOf" srcId="{A3602BA6-DB23-4C16-B3B9-13F1A44B937C}" destId="{24CDED68-BC2D-894B-ACED-E4D8B0D0CC1E}" srcOrd="0" destOrd="5" presId="urn:microsoft.com/office/officeart/2005/8/layout/list1"/>
    <dgm:cxn modelId="{A92E8F31-8CE5-484A-B689-52A16E09FC96}" type="presOf" srcId="{BD75918A-4A1B-421F-95B0-58230788E7AB}" destId="{4F522E76-5B56-E046-AEF3-D06AB38ECF29}" srcOrd="1" destOrd="0" presId="urn:microsoft.com/office/officeart/2005/8/layout/list1"/>
    <dgm:cxn modelId="{59604D44-871B-4AE8-8B7B-DBE6DBE1B175}" srcId="{472DFD35-49E1-49B0-B86E-FB5A9DE7F8E8}" destId="{B24045DF-4942-4A02-9B08-71C149D3ED91}" srcOrd="0" destOrd="0" parTransId="{E66D4754-3FFE-4BE3-9648-B711371AAA90}" sibTransId="{F8B27491-3035-4749-93FF-FA3766392B4E}"/>
    <dgm:cxn modelId="{8EBE7046-8BCE-1249-97D0-F65416599FDA}" type="presOf" srcId="{472DFD35-49E1-49B0-B86E-FB5A9DE7F8E8}" destId="{69F42603-49F6-7A4B-A6E6-97233B162BC2}" srcOrd="0" destOrd="0" presId="urn:microsoft.com/office/officeart/2005/8/layout/list1"/>
    <dgm:cxn modelId="{BA41364A-C9D9-3043-A313-5BF0C024DD29}" type="presOf" srcId="{472DFD35-49E1-49B0-B86E-FB5A9DE7F8E8}" destId="{6CBD5B92-6C78-764D-B101-D368EA0F5738}" srcOrd="1" destOrd="0" presId="urn:microsoft.com/office/officeart/2005/8/layout/list1"/>
    <dgm:cxn modelId="{23C33459-ACB9-4106-AA88-16983A6887A1}" srcId="{5F90CDCB-B98D-4BEE-B4C8-BBAA3DADBD36}" destId="{A3602BA6-DB23-4C16-B3B9-13F1A44B937C}" srcOrd="3" destOrd="0" parTransId="{119DCA0B-B462-4BC6-BA06-7DC71450E86B}" sibTransId="{1B199D93-7E52-48D3-9892-53C28FC5F490}"/>
    <dgm:cxn modelId="{DD3FEC60-DD7D-4FF5-AE8F-DA8F70F1DC9C}" srcId="{15D6017B-AEF0-4A0D-9748-D8EE596C2D6D}" destId="{BD75918A-4A1B-421F-95B0-58230788E7AB}" srcOrd="1" destOrd="0" parTransId="{D4F09172-C478-4107-8830-30CD99700C52}" sibTransId="{EC6682F5-2BCC-4180-872C-810CAE7AF49E}"/>
    <dgm:cxn modelId="{85E96D6D-ECA5-0447-AD78-5E35CD9A5138}" type="presOf" srcId="{AC2C1677-FF3D-4AA7-930B-669D65D94CCC}" destId="{24CDED68-BC2D-894B-ACED-E4D8B0D0CC1E}" srcOrd="0" destOrd="4" presId="urn:microsoft.com/office/officeart/2005/8/layout/list1"/>
    <dgm:cxn modelId="{AFC01577-27B5-46AF-A2F6-4190EEEF4D41}" srcId="{15D6017B-AEF0-4A0D-9748-D8EE596C2D6D}" destId="{472DFD35-49E1-49B0-B86E-FB5A9DE7F8E8}" srcOrd="0" destOrd="0" parTransId="{06F9CE8A-E029-407D-82EF-626D0ED0E266}" sibTransId="{28166FD2-D2B8-477B-B4E7-3B91ADDBDBC2}"/>
    <dgm:cxn modelId="{66A87F7E-4921-4358-9665-7A603BAD7ACD}" srcId="{5F90CDCB-B98D-4BEE-B4C8-BBAA3DADBD36}" destId="{D447D97C-F25F-4D7E-994A-D204BA7BC182}" srcOrd="1" destOrd="0" parTransId="{8FEFF8F5-9203-4DB9-820A-CDD8BB6287A3}" sibTransId="{6B938E96-C572-4E06-8301-10653A09B795}"/>
    <dgm:cxn modelId="{2F71A081-C468-1B44-8068-00E314738ABD}" type="presOf" srcId="{D447D97C-F25F-4D7E-994A-D204BA7BC182}" destId="{24CDED68-BC2D-894B-ACED-E4D8B0D0CC1E}" srcOrd="0" destOrd="3" presId="urn:microsoft.com/office/officeart/2005/8/layout/list1"/>
    <dgm:cxn modelId="{E1581B95-72A4-471D-904A-F24905E155E0}" srcId="{5F90CDCB-B98D-4BEE-B4C8-BBAA3DADBD36}" destId="{AC2C1677-FF3D-4AA7-930B-669D65D94CCC}" srcOrd="2" destOrd="0" parTransId="{C63487DB-4C8A-411B-B262-07194083316F}" sibTransId="{FF4CF63E-B47E-461D-A265-61EFD4BFAB7C}"/>
    <dgm:cxn modelId="{2418F196-5024-4F4D-BE00-EB06086892F0}" srcId="{BD75918A-4A1B-421F-95B0-58230788E7AB}" destId="{8B34CE8F-A296-4258-8292-E34BF039F3E0}" srcOrd="1" destOrd="0" parTransId="{AB3E52FF-1852-4121-A8FE-B64231124E83}" sibTransId="{65E65C09-2FED-4B6B-9C81-C50E9AF609F6}"/>
    <dgm:cxn modelId="{DC2436BB-08CA-3A4E-A634-EBE9462D84B2}" type="presOf" srcId="{BD75918A-4A1B-421F-95B0-58230788E7AB}" destId="{7BBCEB10-7FAF-BC4A-890E-AD52D138EB2B}" srcOrd="0" destOrd="0" presId="urn:microsoft.com/office/officeart/2005/8/layout/list1"/>
    <dgm:cxn modelId="{62BD86C1-78E5-A447-A80A-5F0B0AB75E50}" type="presOf" srcId="{5F90CDCB-B98D-4BEE-B4C8-BBAA3DADBD36}" destId="{24CDED68-BC2D-894B-ACED-E4D8B0D0CC1E}" srcOrd="0" destOrd="1" presId="urn:microsoft.com/office/officeart/2005/8/layout/list1"/>
    <dgm:cxn modelId="{5BAA31C9-7F78-4C58-AC1C-8CFBEED5D1AA}" srcId="{472DFD35-49E1-49B0-B86E-FB5A9DE7F8E8}" destId="{5F90CDCB-B98D-4BEE-B4C8-BBAA3DADBD36}" srcOrd="1" destOrd="0" parTransId="{BCF6484E-644E-4F62-9EE9-67477E82202C}" sibTransId="{08C12FD1-E620-49E7-A73B-F9772748F056}"/>
    <dgm:cxn modelId="{0955A9D9-586C-4C73-B66C-DBC5F890B9DB}" srcId="{BD75918A-4A1B-421F-95B0-58230788E7AB}" destId="{5CB397BC-A23A-4068-A600-12B068530869}" srcOrd="2" destOrd="0" parTransId="{F2183D6B-4E75-40FE-9AF6-526EA864EE3C}" sibTransId="{7974C3CC-B728-4174-931B-365A60E56656}"/>
    <dgm:cxn modelId="{A21F8ADD-0660-2940-8FFE-C71E893D3AA0}" type="presOf" srcId="{B24045DF-4942-4A02-9B08-71C149D3ED91}" destId="{24CDED68-BC2D-894B-ACED-E4D8B0D0CC1E}" srcOrd="0" destOrd="0" presId="urn:microsoft.com/office/officeart/2005/8/layout/list1"/>
    <dgm:cxn modelId="{A33F99E9-C6DC-4F43-8499-7E3E20575D66}" type="presOf" srcId="{15D6017B-AEF0-4A0D-9748-D8EE596C2D6D}" destId="{1A9BAF33-3BC6-0945-8379-90ED38BB3000}" srcOrd="0" destOrd="0" presId="urn:microsoft.com/office/officeart/2005/8/layout/list1"/>
    <dgm:cxn modelId="{9B97C7EE-D654-D141-BB6C-44528B26FF04}" type="presOf" srcId="{20D394E5-FF92-4A98-BDAB-67DF99FD36ED}" destId="{24CDED68-BC2D-894B-ACED-E4D8B0D0CC1E}" srcOrd="0" destOrd="2" presId="urn:microsoft.com/office/officeart/2005/8/layout/list1"/>
    <dgm:cxn modelId="{3AA40EEF-595C-AB49-A747-580513659FCE}" type="presOf" srcId="{8B34CE8F-A296-4258-8292-E34BF039F3E0}" destId="{945E953E-0050-304D-A708-DEF109A830D2}" srcOrd="0" destOrd="1" presId="urn:microsoft.com/office/officeart/2005/8/layout/list1"/>
    <dgm:cxn modelId="{91A233F5-5A43-4F42-B9BE-5431E5EA3B49}" srcId="{BD75918A-4A1B-421F-95B0-58230788E7AB}" destId="{6A405522-3920-485F-ADAB-413DCC997541}" srcOrd="0" destOrd="0" parTransId="{AB756D74-0E99-4291-AF4D-D6B57B65A606}" sibTransId="{26090CDD-3EB0-4958-83D1-670A88F3CEFD}"/>
    <dgm:cxn modelId="{73C6AE29-86AB-B744-A6D5-A3E3E89D28F3}" type="presParOf" srcId="{1A9BAF33-3BC6-0945-8379-90ED38BB3000}" destId="{7C73C971-0557-4D48-BBC9-D2F21C280270}" srcOrd="0" destOrd="0" presId="urn:microsoft.com/office/officeart/2005/8/layout/list1"/>
    <dgm:cxn modelId="{F051A8F9-3C03-4B48-9891-48AF5DA3C6A2}" type="presParOf" srcId="{7C73C971-0557-4D48-BBC9-D2F21C280270}" destId="{69F42603-49F6-7A4B-A6E6-97233B162BC2}" srcOrd="0" destOrd="0" presId="urn:microsoft.com/office/officeart/2005/8/layout/list1"/>
    <dgm:cxn modelId="{4865FFBE-AC53-8F40-90C3-5576E75126E4}" type="presParOf" srcId="{7C73C971-0557-4D48-BBC9-D2F21C280270}" destId="{6CBD5B92-6C78-764D-B101-D368EA0F5738}" srcOrd="1" destOrd="0" presId="urn:microsoft.com/office/officeart/2005/8/layout/list1"/>
    <dgm:cxn modelId="{4F70EF4B-5ABC-BE4F-B90D-6F8DCEAE3AED}" type="presParOf" srcId="{1A9BAF33-3BC6-0945-8379-90ED38BB3000}" destId="{3070D97F-26E2-DA4A-9486-2126D9FB1228}" srcOrd="1" destOrd="0" presId="urn:microsoft.com/office/officeart/2005/8/layout/list1"/>
    <dgm:cxn modelId="{218C16B1-A7AA-7748-AF98-C95E5586D517}" type="presParOf" srcId="{1A9BAF33-3BC6-0945-8379-90ED38BB3000}" destId="{24CDED68-BC2D-894B-ACED-E4D8B0D0CC1E}" srcOrd="2" destOrd="0" presId="urn:microsoft.com/office/officeart/2005/8/layout/list1"/>
    <dgm:cxn modelId="{33747A95-8EFE-D340-983F-9FBB457A3D08}" type="presParOf" srcId="{1A9BAF33-3BC6-0945-8379-90ED38BB3000}" destId="{CB4220BA-EC79-DC46-BE05-5877AF9654D0}" srcOrd="3" destOrd="0" presId="urn:microsoft.com/office/officeart/2005/8/layout/list1"/>
    <dgm:cxn modelId="{F7057E11-B066-604B-BC61-F0567A2C6D07}" type="presParOf" srcId="{1A9BAF33-3BC6-0945-8379-90ED38BB3000}" destId="{209BB18D-13F9-3343-8F2E-E21C37382828}" srcOrd="4" destOrd="0" presId="urn:microsoft.com/office/officeart/2005/8/layout/list1"/>
    <dgm:cxn modelId="{DAAC2559-92CB-8F4C-A377-B303EE710ECD}" type="presParOf" srcId="{209BB18D-13F9-3343-8F2E-E21C37382828}" destId="{7BBCEB10-7FAF-BC4A-890E-AD52D138EB2B}" srcOrd="0" destOrd="0" presId="urn:microsoft.com/office/officeart/2005/8/layout/list1"/>
    <dgm:cxn modelId="{72F14230-B92A-CD46-81DA-857FFCC14156}" type="presParOf" srcId="{209BB18D-13F9-3343-8F2E-E21C37382828}" destId="{4F522E76-5B56-E046-AEF3-D06AB38ECF29}" srcOrd="1" destOrd="0" presId="urn:microsoft.com/office/officeart/2005/8/layout/list1"/>
    <dgm:cxn modelId="{6AF489B8-F096-1A4C-867A-170B6B64118E}" type="presParOf" srcId="{1A9BAF33-3BC6-0945-8379-90ED38BB3000}" destId="{34D08BB8-B587-0841-86A2-1D4194B6179C}" srcOrd="5" destOrd="0" presId="urn:microsoft.com/office/officeart/2005/8/layout/list1"/>
    <dgm:cxn modelId="{44CEEDFB-3DF3-A04D-8AF1-F506A2F40B35}" type="presParOf" srcId="{1A9BAF33-3BC6-0945-8379-90ED38BB3000}" destId="{945E953E-0050-304D-A708-DEF109A830D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EC3984-7B50-4A34-8012-7CFA711C9A1D}"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CA09793A-060A-4EC4-99FD-925065D94AEC}">
      <dgm:prSet/>
      <dgm:spPr/>
      <dgm:t>
        <a:bodyPr/>
        <a:lstStyle/>
        <a:p>
          <a:pPr>
            <a:lnSpc>
              <a:spcPct val="100000"/>
            </a:lnSpc>
            <a:defRPr b="1"/>
          </a:pPr>
          <a:r>
            <a:rPr lang="en-US" b="1"/>
            <a:t>Regression</a:t>
          </a:r>
          <a:endParaRPr lang="en-US"/>
        </a:p>
      </dgm:t>
    </dgm:pt>
    <dgm:pt modelId="{28B076B3-7E21-4E63-B7E8-6B3236933468}" type="parTrans" cxnId="{02516347-B984-40A0-9D36-F63F87868F90}">
      <dgm:prSet/>
      <dgm:spPr/>
      <dgm:t>
        <a:bodyPr/>
        <a:lstStyle/>
        <a:p>
          <a:endParaRPr lang="en-US"/>
        </a:p>
      </dgm:t>
    </dgm:pt>
    <dgm:pt modelId="{2C8191F3-F4DE-4308-BCBF-26018741C9A4}" type="sibTrans" cxnId="{02516347-B984-40A0-9D36-F63F87868F90}">
      <dgm:prSet/>
      <dgm:spPr/>
      <dgm:t>
        <a:bodyPr/>
        <a:lstStyle/>
        <a:p>
          <a:endParaRPr lang="en-US"/>
        </a:p>
      </dgm:t>
    </dgm:pt>
    <dgm:pt modelId="{F13156D2-8CAA-40EE-B2EE-AFD1B33F4FA3}">
      <dgm:prSet/>
      <dgm:spPr/>
      <dgm:t>
        <a:bodyPr/>
        <a:lstStyle/>
        <a:p>
          <a:pPr>
            <a:lnSpc>
              <a:spcPct val="100000"/>
            </a:lnSpc>
          </a:pPr>
          <a:r>
            <a:rPr lang="en-US"/>
            <a:t>Predicts a continuous outcome. For instance: </a:t>
          </a:r>
          <a:r>
            <a:rPr lang="en-US" b="1" u="sng"/>
            <a:t>house price </a:t>
          </a:r>
          <a:r>
            <a:rPr lang="en-US"/>
            <a:t>predicted by number of bedrooms, area, location</a:t>
          </a:r>
        </a:p>
      </dgm:t>
    </dgm:pt>
    <dgm:pt modelId="{E0F19D2E-39AC-4679-99C7-0510F4E9192F}" type="parTrans" cxnId="{E86604F2-2678-4851-998B-B48636B53E91}">
      <dgm:prSet/>
      <dgm:spPr/>
      <dgm:t>
        <a:bodyPr/>
        <a:lstStyle/>
        <a:p>
          <a:endParaRPr lang="en-US"/>
        </a:p>
      </dgm:t>
    </dgm:pt>
    <dgm:pt modelId="{05468B59-8C27-4E01-8921-8D3F11808E8C}" type="sibTrans" cxnId="{E86604F2-2678-4851-998B-B48636B53E91}">
      <dgm:prSet/>
      <dgm:spPr/>
      <dgm:t>
        <a:bodyPr/>
        <a:lstStyle/>
        <a:p>
          <a:endParaRPr lang="en-US"/>
        </a:p>
      </dgm:t>
    </dgm:pt>
    <dgm:pt modelId="{D8041A20-47E6-4199-B6EC-975800DE0363}">
      <dgm:prSet/>
      <dgm:spPr/>
      <dgm:t>
        <a:bodyPr/>
        <a:lstStyle/>
        <a:p>
          <a:pPr>
            <a:lnSpc>
              <a:spcPct val="100000"/>
            </a:lnSpc>
            <a:defRPr b="1"/>
          </a:pPr>
          <a:r>
            <a:rPr lang="en-US" b="1"/>
            <a:t>Classification</a:t>
          </a:r>
          <a:endParaRPr lang="en-US"/>
        </a:p>
      </dgm:t>
    </dgm:pt>
    <dgm:pt modelId="{56F0F2AA-E002-48BC-A86F-B32CF36B41E4}" type="parTrans" cxnId="{2C825AD1-E103-43B6-B6ED-A2D4944B9215}">
      <dgm:prSet/>
      <dgm:spPr/>
      <dgm:t>
        <a:bodyPr/>
        <a:lstStyle/>
        <a:p>
          <a:endParaRPr lang="en-US"/>
        </a:p>
      </dgm:t>
    </dgm:pt>
    <dgm:pt modelId="{F40D2975-221F-45D5-A81E-5FE0C869E5FF}" type="sibTrans" cxnId="{2C825AD1-E103-43B6-B6ED-A2D4944B9215}">
      <dgm:prSet/>
      <dgm:spPr/>
      <dgm:t>
        <a:bodyPr/>
        <a:lstStyle/>
        <a:p>
          <a:endParaRPr lang="en-US"/>
        </a:p>
      </dgm:t>
    </dgm:pt>
    <dgm:pt modelId="{E5D51AB6-C769-4A63-9B94-90643E2ED23A}">
      <dgm:prSet/>
      <dgm:spPr/>
      <dgm:t>
        <a:bodyPr/>
        <a:lstStyle/>
        <a:p>
          <a:pPr>
            <a:lnSpc>
              <a:spcPct val="100000"/>
            </a:lnSpc>
          </a:pPr>
          <a:r>
            <a:rPr lang="en-US"/>
            <a:t>Assigns a label from a predefined set to an instance. For instance: is an email spam or ham(not spam). </a:t>
          </a:r>
        </a:p>
      </dgm:t>
    </dgm:pt>
    <dgm:pt modelId="{AC748289-5AAB-4BE2-BD7C-D9E44F7FE6E2}" type="parTrans" cxnId="{2B43FBAF-A438-44B8-979D-A64F489C6979}">
      <dgm:prSet/>
      <dgm:spPr/>
      <dgm:t>
        <a:bodyPr/>
        <a:lstStyle/>
        <a:p>
          <a:endParaRPr lang="en-US"/>
        </a:p>
      </dgm:t>
    </dgm:pt>
    <dgm:pt modelId="{0A738187-BE2E-4CAF-9786-44B035DD6E3D}" type="sibTrans" cxnId="{2B43FBAF-A438-44B8-979D-A64F489C6979}">
      <dgm:prSet/>
      <dgm:spPr/>
      <dgm:t>
        <a:bodyPr/>
        <a:lstStyle/>
        <a:p>
          <a:endParaRPr lang="en-US"/>
        </a:p>
      </dgm:t>
    </dgm:pt>
    <dgm:pt modelId="{CB0A3677-5441-4A52-8EAC-F84741ADFD01}">
      <dgm:prSet/>
      <dgm:spPr/>
      <dgm:t>
        <a:bodyPr/>
        <a:lstStyle/>
        <a:p>
          <a:pPr>
            <a:lnSpc>
              <a:spcPct val="100000"/>
            </a:lnSpc>
            <a:defRPr b="1"/>
          </a:pPr>
          <a:r>
            <a:rPr lang="en-US" b="1"/>
            <a:t>Computer vision</a:t>
          </a:r>
          <a:endParaRPr lang="en-US"/>
        </a:p>
      </dgm:t>
    </dgm:pt>
    <dgm:pt modelId="{C2C597E3-7250-4192-A3F4-2B2EB01FF031}" type="parTrans" cxnId="{7396DE79-8494-45BC-B5DC-376D0EBDB2A2}">
      <dgm:prSet/>
      <dgm:spPr/>
      <dgm:t>
        <a:bodyPr/>
        <a:lstStyle/>
        <a:p>
          <a:endParaRPr lang="en-US"/>
        </a:p>
      </dgm:t>
    </dgm:pt>
    <dgm:pt modelId="{B5FCBDD0-C6DE-49C1-9123-A52A9EA1A1C0}" type="sibTrans" cxnId="{7396DE79-8494-45BC-B5DC-376D0EBDB2A2}">
      <dgm:prSet/>
      <dgm:spPr/>
      <dgm:t>
        <a:bodyPr/>
        <a:lstStyle/>
        <a:p>
          <a:endParaRPr lang="en-US"/>
        </a:p>
      </dgm:t>
    </dgm:pt>
    <dgm:pt modelId="{A9E654C9-28C5-4565-8597-0DD69A69C11F}">
      <dgm:prSet/>
      <dgm:spPr/>
      <dgm:t>
        <a:bodyPr/>
        <a:lstStyle/>
        <a:p>
          <a:pPr>
            <a:lnSpc>
              <a:spcPct val="100000"/>
            </a:lnSpc>
          </a:pPr>
          <a:r>
            <a:rPr lang="en-US"/>
            <a:t>Associating images with labels. For instance: is an image a cat, dog, or a bird.</a:t>
          </a:r>
        </a:p>
      </dgm:t>
    </dgm:pt>
    <dgm:pt modelId="{9A560BBC-69DE-40F8-9386-534AA5F5EE6C}" type="parTrans" cxnId="{FE28CF1F-B5CC-4AD6-B4B5-659DE155BEA5}">
      <dgm:prSet/>
      <dgm:spPr/>
      <dgm:t>
        <a:bodyPr/>
        <a:lstStyle/>
        <a:p>
          <a:endParaRPr lang="en-US"/>
        </a:p>
      </dgm:t>
    </dgm:pt>
    <dgm:pt modelId="{3B8E86A6-DA4A-47B3-AEC4-4634334F6041}" type="sibTrans" cxnId="{FE28CF1F-B5CC-4AD6-B4B5-659DE155BEA5}">
      <dgm:prSet/>
      <dgm:spPr/>
      <dgm:t>
        <a:bodyPr/>
        <a:lstStyle/>
        <a:p>
          <a:endParaRPr lang="en-US"/>
        </a:p>
      </dgm:t>
    </dgm:pt>
    <dgm:pt modelId="{F018FFC0-853C-49FB-8974-4D9653FB695A}">
      <dgm:prSet/>
      <dgm:spPr/>
      <dgm:t>
        <a:bodyPr/>
        <a:lstStyle/>
        <a:p>
          <a:pPr>
            <a:lnSpc>
              <a:spcPct val="100000"/>
            </a:lnSpc>
            <a:defRPr b="1"/>
          </a:pPr>
          <a:r>
            <a:rPr lang="en-US" b="1"/>
            <a:t>Speech Recognition</a:t>
          </a:r>
          <a:endParaRPr lang="en-US"/>
        </a:p>
      </dgm:t>
    </dgm:pt>
    <dgm:pt modelId="{D171D0DA-BE9B-40E9-B079-9F59668A1039}" type="parTrans" cxnId="{C40ADD13-2BF0-4843-BC62-FDB10CAE058B}">
      <dgm:prSet/>
      <dgm:spPr/>
      <dgm:t>
        <a:bodyPr/>
        <a:lstStyle/>
        <a:p>
          <a:endParaRPr lang="en-US"/>
        </a:p>
      </dgm:t>
    </dgm:pt>
    <dgm:pt modelId="{4C5A2DE0-E95D-4C7A-82A5-89AF7C6573FA}" type="sibTrans" cxnId="{C40ADD13-2BF0-4843-BC62-FDB10CAE058B}">
      <dgm:prSet/>
      <dgm:spPr/>
      <dgm:t>
        <a:bodyPr/>
        <a:lstStyle/>
        <a:p>
          <a:endParaRPr lang="en-US"/>
        </a:p>
      </dgm:t>
    </dgm:pt>
    <dgm:pt modelId="{2A02EBC6-152B-45C5-8C27-FE99ECC4313C}">
      <dgm:prSet/>
      <dgm:spPr/>
      <dgm:t>
        <a:bodyPr/>
        <a:lstStyle/>
        <a:p>
          <a:pPr>
            <a:lnSpc>
              <a:spcPct val="100000"/>
            </a:lnSpc>
          </a:pPr>
          <a:r>
            <a:rPr lang="en-US"/>
            <a:t>Translating spoken language into text or executing voice commands.</a:t>
          </a:r>
        </a:p>
      </dgm:t>
    </dgm:pt>
    <dgm:pt modelId="{50A8BF15-39BC-4174-8CF2-2842F5BA90CC}" type="parTrans" cxnId="{86924D37-B3C3-4B53-B6B7-8FA27295AF6F}">
      <dgm:prSet/>
      <dgm:spPr/>
      <dgm:t>
        <a:bodyPr/>
        <a:lstStyle/>
        <a:p>
          <a:endParaRPr lang="en-US"/>
        </a:p>
      </dgm:t>
    </dgm:pt>
    <dgm:pt modelId="{37B46D33-E5F3-4582-B148-566B0E8277D0}" type="sibTrans" cxnId="{86924D37-B3C3-4B53-B6B7-8FA27295AF6F}">
      <dgm:prSet/>
      <dgm:spPr/>
      <dgm:t>
        <a:bodyPr/>
        <a:lstStyle/>
        <a:p>
          <a:endParaRPr lang="en-US"/>
        </a:p>
      </dgm:t>
    </dgm:pt>
    <dgm:pt modelId="{772BA5CB-4117-4557-BB74-7DB1028118C6}" type="pres">
      <dgm:prSet presAssocID="{38EC3984-7B50-4A34-8012-7CFA711C9A1D}" presName="root" presStyleCnt="0">
        <dgm:presLayoutVars>
          <dgm:dir/>
          <dgm:resizeHandles val="exact"/>
        </dgm:presLayoutVars>
      </dgm:prSet>
      <dgm:spPr/>
    </dgm:pt>
    <dgm:pt modelId="{EC54324D-9954-4340-8F14-CB4982E187AA}" type="pres">
      <dgm:prSet presAssocID="{CA09793A-060A-4EC4-99FD-925065D94AEC}" presName="compNode" presStyleCnt="0"/>
      <dgm:spPr/>
    </dgm:pt>
    <dgm:pt modelId="{F1E7D296-9C79-4F08-BF34-226A5ACB1098}" type="pres">
      <dgm:prSet presAssocID="{CA09793A-060A-4EC4-99FD-925065D94A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6373328-E3F2-4592-A889-A3483DF631AD}" type="pres">
      <dgm:prSet presAssocID="{CA09793A-060A-4EC4-99FD-925065D94AEC}" presName="iconSpace" presStyleCnt="0"/>
      <dgm:spPr/>
    </dgm:pt>
    <dgm:pt modelId="{93A86FA2-1249-4010-8112-0CAAE9CC60A8}" type="pres">
      <dgm:prSet presAssocID="{CA09793A-060A-4EC4-99FD-925065D94AEC}" presName="parTx" presStyleLbl="revTx" presStyleIdx="0" presStyleCnt="8">
        <dgm:presLayoutVars>
          <dgm:chMax val="0"/>
          <dgm:chPref val="0"/>
        </dgm:presLayoutVars>
      </dgm:prSet>
      <dgm:spPr/>
    </dgm:pt>
    <dgm:pt modelId="{5597F269-9C81-4164-B603-B03252FF4E3C}" type="pres">
      <dgm:prSet presAssocID="{CA09793A-060A-4EC4-99FD-925065D94AEC}" presName="txSpace" presStyleCnt="0"/>
      <dgm:spPr/>
    </dgm:pt>
    <dgm:pt modelId="{1A82CCD0-F3BD-4B62-855C-83013E543A58}" type="pres">
      <dgm:prSet presAssocID="{CA09793A-060A-4EC4-99FD-925065D94AEC}" presName="desTx" presStyleLbl="revTx" presStyleIdx="1" presStyleCnt="8">
        <dgm:presLayoutVars/>
      </dgm:prSet>
      <dgm:spPr/>
    </dgm:pt>
    <dgm:pt modelId="{C5031B62-BCEF-4396-ABC2-51C749739BFF}" type="pres">
      <dgm:prSet presAssocID="{2C8191F3-F4DE-4308-BCBF-26018741C9A4}" presName="sibTrans" presStyleCnt="0"/>
      <dgm:spPr/>
    </dgm:pt>
    <dgm:pt modelId="{A9959EDF-B878-4E63-BC47-E68C7D14F6F7}" type="pres">
      <dgm:prSet presAssocID="{D8041A20-47E6-4199-B6EC-975800DE0363}" presName="compNode" presStyleCnt="0"/>
      <dgm:spPr/>
    </dgm:pt>
    <dgm:pt modelId="{FAE5BF69-9A0A-42A3-A15B-22F5330A91A8}" type="pres">
      <dgm:prSet presAssocID="{D8041A20-47E6-4199-B6EC-975800DE036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BDA57DAC-E5E3-4025-9C67-029D5E7A0CB3}" type="pres">
      <dgm:prSet presAssocID="{D8041A20-47E6-4199-B6EC-975800DE0363}" presName="iconSpace" presStyleCnt="0"/>
      <dgm:spPr/>
    </dgm:pt>
    <dgm:pt modelId="{BDE030E3-FDF4-421B-8530-1BAA9363F334}" type="pres">
      <dgm:prSet presAssocID="{D8041A20-47E6-4199-B6EC-975800DE0363}" presName="parTx" presStyleLbl="revTx" presStyleIdx="2" presStyleCnt="8">
        <dgm:presLayoutVars>
          <dgm:chMax val="0"/>
          <dgm:chPref val="0"/>
        </dgm:presLayoutVars>
      </dgm:prSet>
      <dgm:spPr/>
    </dgm:pt>
    <dgm:pt modelId="{58B3F8BF-0564-4B14-990E-280C028A1512}" type="pres">
      <dgm:prSet presAssocID="{D8041A20-47E6-4199-B6EC-975800DE0363}" presName="txSpace" presStyleCnt="0"/>
      <dgm:spPr/>
    </dgm:pt>
    <dgm:pt modelId="{D8796389-7049-44A8-B759-8B1DD6B08859}" type="pres">
      <dgm:prSet presAssocID="{D8041A20-47E6-4199-B6EC-975800DE0363}" presName="desTx" presStyleLbl="revTx" presStyleIdx="3" presStyleCnt="8">
        <dgm:presLayoutVars/>
      </dgm:prSet>
      <dgm:spPr/>
    </dgm:pt>
    <dgm:pt modelId="{B42D235E-6746-401D-8936-F9A4F5DDCDA1}" type="pres">
      <dgm:prSet presAssocID="{F40D2975-221F-45D5-A81E-5FE0C869E5FF}" presName="sibTrans" presStyleCnt="0"/>
      <dgm:spPr/>
    </dgm:pt>
    <dgm:pt modelId="{C6ADF422-4CF6-43B7-9593-D71771E497AC}" type="pres">
      <dgm:prSet presAssocID="{CB0A3677-5441-4A52-8EAC-F84741ADFD01}" presName="compNode" presStyleCnt="0"/>
      <dgm:spPr/>
    </dgm:pt>
    <dgm:pt modelId="{D22C2659-44FE-4015-904B-1BE80B5FA452}" type="pres">
      <dgm:prSet presAssocID="{CB0A3677-5441-4A52-8EAC-F84741ADFD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0760CB70-CFFF-4BBC-ACEC-1F09FB5C09B1}" type="pres">
      <dgm:prSet presAssocID="{CB0A3677-5441-4A52-8EAC-F84741ADFD01}" presName="iconSpace" presStyleCnt="0"/>
      <dgm:spPr/>
    </dgm:pt>
    <dgm:pt modelId="{05DCEF7A-CA19-4FA5-83BA-070EAE69086E}" type="pres">
      <dgm:prSet presAssocID="{CB0A3677-5441-4A52-8EAC-F84741ADFD01}" presName="parTx" presStyleLbl="revTx" presStyleIdx="4" presStyleCnt="8">
        <dgm:presLayoutVars>
          <dgm:chMax val="0"/>
          <dgm:chPref val="0"/>
        </dgm:presLayoutVars>
      </dgm:prSet>
      <dgm:spPr/>
    </dgm:pt>
    <dgm:pt modelId="{5974798F-62B9-46FF-8C43-6F833E84C5B3}" type="pres">
      <dgm:prSet presAssocID="{CB0A3677-5441-4A52-8EAC-F84741ADFD01}" presName="txSpace" presStyleCnt="0"/>
      <dgm:spPr/>
    </dgm:pt>
    <dgm:pt modelId="{87B7D805-F532-4CA3-9A9A-2CD2FB6A530E}" type="pres">
      <dgm:prSet presAssocID="{CB0A3677-5441-4A52-8EAC-F84741ADFD01}" presName="desTx" presStyleLbl="revTx" presStyleIdx="5" presStyleCnt="8">
        <dgm:presLayoutVars/>
      </dgm:prSet>
      <dgm:spPr/>
    </dgm:pt>
    <dgm:pt modelId="{E38059FF-E867-42BF-89C2-C2746CD98773}" type="pres">
      <dgm:prSet presAssocID="{B5FCBDD0-C6DE-49C1-9123-A52A9EA1A1C0}" presName="sibTrans" presStyleCnt="0"/>
      <dgm:spPr/>
    </dgm:pt>
    <dgm:pt modelId="{4A8F0A9F-D809-4539-92DC-EE1830843800}" type="pres">
      <dgm:prSet presAssocID="{F018FFC0-853C-49FB-8974-4D9653FB695A}" presName="compNode" presStyleCnt="0"/>
      <dgm:spPr/>
    </dgm:pt>
    <dgm:pt modelId="{7347E83F-9C5B-4780-8AC9-9081667958FA}" type="pres">
      <dgm:prSet presAssocID="{F018FFC0-853C-49FB-8974-4D9653FB69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59FBFFE0-69AD-40F8-AA76-B5CB1FD66FF5}" type="pres">
      <dgm:prSet presAssocID="{F018FFC0-853C-49FB-8974-4D9653FB695A}" presName="iconSpace" presStyleCnt="0"/>
      <dgm:spPr/>
    </dgm:pt>
    <dgm:pt modelId="{C661F8CA-E398-483A-BF3B-90E206DF1C34}" type="pres">
      <dgm:prSet presAssocID="{F018FFC0-853C-49FB-8974-4D9653FB695A}" presName="parTx" presStyleLbl="revTx" presStyleIdx="6" presStyleCnt="8">
        <dgm:presLayoutVars>
          <dgm:chMax val="0"/>
          <dgm:chPref val="0"/>
        </dgm:presLayoutVars>
      </dgm:prSet>
      <dgm:spPr/>
    </dgm:pt>
    <dgm:pt modelId="{288359B1-FCD0-49E1-84DB-EDA875C1119B}" type="pres">
      <dgm:prSet presAssocID="{F018FFC0-853C-49FB-8974-4D9653FB695A}" presName="txSpace" presStyleCnt="0"/>
      <dgm:spPr/>
    </dgm:pt>
    <dgm:pt modelId="{3D0BCCE0-8F99-4C4E-901E-1B3D92120632}" type="pres">
      <dgm:prSet presAssocID="{F018FFC0-853C-49FB-8974-4D9653FB695A}" presName="desTx" presStyleLbl="revTx" presStyleIdx="7" presStyleCnt="8">
        <dgm:presLayoutVars/>
      </dgm:prSet>
      <dgm:spPr/>
    </dgm:pt>
  </dgm:ptLst>
  <dgm:cxnLst>
    <dgm:cxn modelId="{8D78CB00-440F-7342-A1A2-503EBD135C57}" type="presOf" srcId="{CA09793A-060A-4EC4-99FD-925065D94AEC}" destId="{93A86FA2-1249-4010-8112-0CAAE9CC60A8}" srcOrd="0" destOrd="0" presId="urn:microsoft.com/office/officeart/2018/2/layout/IconLabelDescriptionList"/>
    <dgm:cxn modelId="{AC158C05-CDBE-714D-AE21-A17D269A6498}" type="presOf" srcId="{F13156D2-8CAA-40EE-B2EE-AFD1B33F4FA3}" destId="{1A82CCD0-F3BD-4B62-855C-83013E543A58}" srcOrd="0" destOrd="0" presId="urn:microsoft.com/office/officeart/2018/2/layout/IconLabelDescriptionList"/>
    <dgm:cxn modelId="{C40ADD13-2BF0-4843-BC62-FDB10CAE058B}" srcId="{38EC3984-7B50-4A34-8012-7CFA711C9A1D}" destId="{F018FFC0-853C-49FB-8974-4D9653FB695A}" srcOrd="3" destOrd="0" parTransId="{D171D0DA-BE9B-40E9-B079-9F59668A1039}" sibTransId="{4C5A2DE0-E95D-4C7A-82A5-89AF7C6573FA}"/>
    <dgm:cxn modelId="{02077F1C-8CF5-CA46-BA2D-A382D3934F8F}" type="presOf" srcId="{A9E654C9-28C5-4565-8597-0DD69A69C11F}" destId="{87B7D805-F532-4CA3-9A9A-2CD2FB6A530E}" srcOrd="0" destOrd="0" presId="urn:microsoft.com/office/officeart/2018/2/layout/IconLabelDescriptionList"/>
    <dgm:cxn modelId="{FE28CF1F-B5CC-4AD6-B4B5-659DE155BEA5}" srcId="{CB0A3677-5441-4A52-8EAC-F84741ADFD01}" destId="{A9E654C9-28C5-4565-8597-0DD69A69C11F}" srcOrd="0" destOrd="0" parTransId="{9A560BBC-69DE-40F8-9386-534AA5F5EE6C}" sibTransId="{3B8E86A6-DA4A-47B3-AEC4-4634334F6041}"/>
    <dgm:cxn modelId="{86924D37-B3C3-4B53-B6B7-8FA27295AF6F}" srcId="{F018FFC0-853C-49FB-8974-4D9653FB695A}" destId="{2A02EBC6-152B-45C5-8C27-FE99ECC4313C}" srcOrd="0" destOrd="0" parTransId="{50A8BF15-39BC-4174-8CF2-2842F5BA90CC}" sibTransId="{37B46D33-E5F3-4582-B148-566B0E8277D0}"/>
    <dgm:cxn modelId="{74D44D3C-FF43-BD45-924B-580064199692}" type="presOf" srcId="{38EC3984-7B50-4A34-8012-7CFA711C9A1D}" destId="{772BA5CB-4117-4557-BB74-7DB1028118C6}" srcOrd="0" destOrd="0" presId="urn:microsoft.com/office/officeart/2018/2/layout/IconLabelDescriptionList"/>
    <dgm:cxn modelId="{02516347-B984-40A0-9D36-F63F87868F90}" srcId="{38EC3984-7B50-4A34-8012-7CFA711C9A1D}" destId="{CA09793A-060A-4EC4-99FD-925065D94AEC}" srcOrd="0" destOrd="0" parTransId="{28B076B3-7E21-4E63-B7E8-6B3236933468}" sibTransId="{2C8191F3-F4DE-4308-BCBF-26018741C9A4}"/>
    <dgm:cxn modelId="{7396DE79-8494-45BC-B5DC-376D0EBDB2A2}" srcId="{38EC3984-7B50-4A34-8012-7CFA711C9A1D}" destId="{CB0A3677-5441-4A52-8EAC-F84741ADFD01}" srcOrd="2" destOrd="0" parTransId="{C2C597E3-7250-4192-A3F4-2B2EB01FF031}" sibTransId="{B5FCBDD0-C6DE-49C1-9123-A52A9EA1A1C0}"/>
    <dgm:cxn modelId="{3C3CF383-DA92-7846-A7C4-25E73F31F2F6}" type="presOf" srcId="{F018FFC0-853C-49FB-8974-4D9653FB695A}" destId="{C661F8CA-E398-483A-BF3B-90E206DF1C34}" srcOrd="0" destOrd="0" presId="urn:microsoft.com/office/officeart/2018/2/layout/IconLabelDescriptionList"/>
    <dgm:cxn modelId="{E3A0C4AC-2710-2848-A7C6-FBD91B472177}" type="presOf" srcId="{2A02EBC6-152B-45C5-8C27-FE99ECC4313C}" destId="{3D0BCCE0-8F99-4C4E-901E-1B3D92120632}" srcOrd="0" destOrd="0" presId="urn:microsoft.com/office/officeart/2018/2/layout/IconLabelDescriptionList"/>
    <dgm:cxn modelId="{2B43FBAF-A438-44B8-979D-A64F489C6979}" srcId="{D8041A20-47E6-4199-B6EC-975800DE0363}" destId="{E5D51AB6-C769-4A63-9B94-90643E2ED23A}" srcOrd="0" destOrd="0" parTransId="{AC748289-5AAB-4BE2-BD7C-D9E44F7FE6E2}" sibTransId="{0A738187-BE2E-4CAF-9786-44B035DD6E3D}"/>
    <dgm:cxn modelId="{9DC456BB-823F-5C4F-8D5B-A82FACDB2C6E}" type="presOf" srcId="{CB0A3677-5441-4A52-8EAC-F84741ADFD01}" destId="{05DCEF7A-CA19-4FA5-83BA-070EAE69086E}" srcOrd="0" destOrd="0" presId="urn:microsoft.com/office/officeart/2018/2/layout/IconLabelDescriptionList"/>
    <dgm:cxn modelId="{90CCCAC3-1047-2E49-BCA6-0C4930593A19}" type="presOf" srcId="{E5D51AB6-C769-4A63-9B94-90643E2ED23A}" destId="{D8796389-7049-44A8-B759-8B1DD6B08859}" srcOrd="0" destOrd="0" presId="urn:microsoft.com/office/officeart/2018/2/layout/IconLabelDescriptionList"/>
    <dgm:cxn modelId="{2C825AD1-E103-43B6-B6ED-A2D4944B9215}" srcId="{38EC3984-7B50-4A34-8012-7CFA711C9A1D}" destId="{D8041A20-47E6-4199-B6EC-975800DE0363}" srcOrd="1" destOrd="0" parTransId="{56F0F2AA-E002-48BC-A86F-B32CF36B41E4}" sibTransId="{F40D2975-221F-45D5-A81E-5FE0C869E5FF}"/>
    <dgm:cxn modelId="{4EFC5DE5-A5A8-4A49-9BAE-DBA5336B8D95}" type="presOf" srcId="{D8041A20-47E6-4199-B6EC-975800DE0363}" destId="{BDE030E3-FDF4-421B-8530-1BAA9363F334}" srcOrd="0" destOrd="0" presId="urn:microsoft.com/office/officeart/2018/2/layout/IconLabelDescriptionList"/>
    <dgm:cxn modelId="{E86604F2-2678-4851-998B-B48636B53E91}" srcId="{CA09793A-060A-4EC4-99FD-925065D94AEC}" destId="{F13156D2-8CAA-40EE-B2EE-AFD1B33F4FA3}" srcOrd="0" destOrd="0" parTransId="{E0F19D2E-39AC-4679-99C7-0510F4E9192F}" sibTransId="{05468B59-8C27-4E01-8921-8D3F11808E8C}"/>
    <dgm:cxn modelId="{102B2A92-76E6-3348-9A00-1FE28E9BCDC3}" type="presParOf" srcId="{772BA5CB-4117-4557-BB74-7DB1028118C6}" destId="{EC54324D-9954-4340-8F14-CB4982E187AA}" srcOrd="0" destOrd="0" presId="urn:microsoft.com/office/officeart/2018/2/layout/IconLabelDescriptionList"/>
    <dgm:cxn modelId="{A59975F8-8186-4D46-BAF2-D09271CCB0DB}" type="presParOf" srcId="{EC54324D-9954-4340-8F14-CB4982E187AA}" destId="{F1E7D296-9C79-4F08-BF34-226A5ACB1098}" srcOrd="0" destOrd="0" presId="urn:microsoft.com/office/officeart/2018/2/layout/IconLabelDescriptionList"/>
    <dgm:cxn modelId="{E1E08045-5135-9245-8E32-93790F3AD748}" type="presParOf" srcId="{EC54324D-9954-4340-8F14-CB4982E187AA}" destId="{96373328-E3F2-4592-A889-A3483DF631AD}" srcOrd="1" destOrd="0" presId="urn:microsoft.com/office/officeart/2018/2/layout/IconLabelDescriptionList"/>
    <dgm:cxn modelId="{FC44E569-E9F1-5949-BC1F-55A6A209AEC3}" type="presParOf" srcId="{EC54324D-9954-4340-8F14-CB4982E187AA}" destId="{93A86FA2-1249-4010-8112-0CAAE9CC60A8}" srcOrd="2" destOrd="0" presId="urn:microsoft.com/office/officeart/2018/2/layout/IconLabelDescriptionList"/>
    <dgm:cxn modelId="{53A5EB68-EB7A-134D-9838-54512432CB5C}" type="presParOf" srcId="{EC54324D-9954-4340-8F14-CB4982E187AA}" destId="{5597F269-9C81-4164-B603-B03252FF4E3C}" srcOrd="3" destOrd="0" presId="urn:microsoft.com/office/officeart/2018/2/layout/IconLabelDescriptionList"/>
    <dgm:cxn modelId="{AF704884-E315-924D-902E-5223F09DB56C}" type="presParOf" srcId="{EC54324D-9954-4340-8F14-CB4982E187AA}" destId="{1A82CCD0-F3BD-4B62-855C-83013E543A58}" srcOrd="4" destOrd="0" presId="urn:microsoft.com/office/officeart/2018/2/layout/IconLabelDescriptionList"/>
    <dgm:cxn modelId="{D4C8AFB2-7A90-AD42-9D03-B8017B4A1253}" type="presParOf" srcId="{772BA5CB-4117-4557-BB74-7DB1028118C6}" destId="{C5031B62-BCEF-4396-ABC2-51C749739BFF}" srcOrd="1" destOrd="0" presId="urn:microsoft.com/office/officeart/2018/2/layout/IconLabelDescriptionList"/>
    <dgm:cxn modelId="{70D4D007-DDCB-1D42-844E-F7AD095E4AA1}" type="presParOf" srcId="{772BA5CB-4117-4557-BB74-7DB1028118C6}" destId="{A9959EDF-B878-4E63-BC47-E68C7D14F6F7}" srcOrd="2" destOrd="0" presId="urn:microsoft.com/office/officeart/2018/2/layout/IconLabelDescriptionList"/>
    <dgm:cxn modelId="{510F99F4-AF3C-3640-92F8-27F61F9B0D55}" type="presParOf" srcId="{A9959EDF-B878-4E63-BC47-E68C7D14F6F7}" destId="{FAE5BF69-9A0A-42A3-A15B-22F5330A91A8}" srcOrd="0" destOrd="0" presId="urn:microsoft.com/office/officeart/2018/2/layout/IconLabelDescriptionList"/>
    <dgm:cxn modelId="{6689E927-0AFF-8544-B009-745FA0A629E4}" type="presParOf" srcId="{A9959EDF-B878-4E63-BC47-E68C7D14F6F7}" destId="{BDA57DAC-E5E3-4025-9C67-029D5E7A0CB3}" srcOrd="1" destOrd="0" presId="urn:microsoft.com/office/officeart/2018/2/layout/IconLabelDescriptionList"/>
    <dgm:cxn modelId="{D106F3CD-887C-E346-9248-3EBA853EC612}" type="presParOf" srcId="{A9959EDF-B878-4E63-BC47-E68C7D14F6F7}" destId="{BDE030E3-FDF4-421B-8530-1BAA9363F334}" srcOrd="2" destOrd="0" presId="urn:microsoft.com/office/officeart/2018/2/layout/IconLabelDescriptionList"/>
    <dgm:cxn modelId="{29468454-DCFC-3A4A-A112-B4EE4208D221}" type="presParOf" srcId="{A9959EDF-B878-4E63-BC47-E68C7D14F6F7}" destId="{58B3F8BF-0564-4B14-990E-280C028A1512}" srcOrd="3" destOrd="0" presId="urn:microsoft.com/office/officeart/2018/2/layout/IconLabelDescriptionList"/>
    <dgm:cxn modelId="{B4B56A67-8D7C-A24D-9140-90AE0E3F11B5}" type="presParOf" srcId="{A9959EDF-B878-4E63-BC47-E68C7D14F6F7}" destId="{D8796389-7049-44A8-B759-8B1DD6B08859}" srcOrd="4" destOrd="0" presId="urn:microsoft.com/office/officeart/2018/2/layout/IconLabelDescriptionList"/>
    <dgm:cxn modelId="{53F7C667-4F88-E840-832B-AE3E5C833100}" type="presParOf" srcId="{772BA5CB-4117-4557-BB74-7DB1028118C6}" destId="{B42D235E-6746-401D-8936-F9A4F5DDCDA1}" srcOrd="3" destOrd="0" presId="urn:microsoft.com/office/officeart/2018/2/layout/IconLabelDescriptionList"/>
    <dgm:cxn modelId="{19F94B63-D9D7-6A40-9775-A3D52272E5DE}" type="presParOf" srcId="{772BA5CB-4117-4557-BB74-7DB1028118C6}" destId="{C6ADF422-4CF6-43B7-9593-D71771E497AC}" srcOrd="4" destOrd="0" presId="urn:microsoft.com/office/officeart/2018/2/layout/IconLabelDescriptionList"/>
    <dgm:cxn modelId="{0CC771AC-0DA1-7F47-B34F-C9B0A6E64F7D}" type="presParOf" srcId="{C6ADF422-4CF6-43B7-9593-D71771E497AC}" destId="{D22C2659-44FE-4015-904B-1BE80B5FA452}" srcOrd="0" destOrd="0" presId="urn:microsoft.com/office/officeart/2018/2/layout/IconLabelDescriptionList"/>
    <dgm:cxn modelId="{6D055B91-DC98-844A-9C28-BDAE005C7A94}" type="presParOf" srcId="{C6ADF422-4CF6-43B7-9593-D71771E497AC}" destId="{0760CB70-CFFF-4BBC-ACEC-1F09FB5C09B1}" srcOrd="1" destOrd="0" presId="urn:microsoft.com/office/officeart/2018/2/layout/IconLabelDescriptionList"/>
    <dgm:cxn modelId="{5DB4D2DD-7204-9746-98D3-462E03E926E2}" type="presParOf" srcId="{C6ADF422-4CF6-43B7-9593-D71771E497AC}" destId="{05DCEF7A-CA19-4FA5-83BA-070EAE69086E}" srcOrd="2" destOrd="0" presId="urn:microsoft.com/office/officeart/2018/2/layout/IconLabelDescriptionList"/>
    <dgm:cxn modelId="{CB19C240-BAA3-C447-984E-AE1A879774F3}" type="presParOf" srcId="{C6ADF422-4CF6-43B7-9593-D71771E497AC}" destId="{5974798F-62B9-46FF-8C43-6F833E84C5B3}" srcOrd="3" destOrd="0" presId="urn:microsoft.com/office/officeart/2018/2/layout/IconLabelDescriptionList"/>
    <dgm:cxn modelId="{E62B87DD-EBAB-D34E-BC4C-05407ED96DC2}" type="presParOf" srcId="{C6ADF422-4CF6-43B7-9593-D71771E497AC}" destId="{87B7D805-F532-4CA3-9A9A-2CD2FB6A530E}" srcOrd="4" destOrd="0" presId="urn:microsoft.com/office/officeart/2018/2/layout/IconLabelDescriptionList"/>
    <dgm:cxn modelId="{F7612DD6-76AB-C140-B7C5-84CB860ED6D4}" type="presParOf" srcId="{772BA5CB-4117-4557-BB74-7DB1028118C6}" destId="{E38059FF-E867-42BF-89C2-C2746CD98773}" srcOrd="5" destOrd="0" presId="urn:microsoft.com/office/officeart/2018/2/layout/IconLabelDescriptionList"/>
    <dgm:cxn modelId="{0549EC07-CB5C-B144-ABA2-DD2F8A802A39}" type="presParOf" srcId="{772BA5CB-4117-4557-BB74-7DB1028118C6}" destId="{4A8F0A9F-D809-4539-92DC-EE1830843800}" srcOrd="6" destOrd="0" presId="urn:microsoft.com/office/officeart/2018/2/layout/IconLabelDescriptionList"/>
    <dgm:cxn modelId="{244385C0-8117-0D4B-B565-384CCE31BE0F}" type="presParOf" srcId="{4A8F0A9F-D809-4539-92DC-EE1830843800}" destId="{7347E83F-9C5B-4780-8AC9-9081667958FA}" srcOrd="0" destOrd="0" presId="urn:microsoft.com/office/officeart/2018/2/layout/IconLabelDescriptionList"/>
    <dgm:cxn modelId="{6119C4CC-F253-8B4E-803F-E983F473A401}" type="presParOf" srcId="{4A8F0A9F-D809-4539-92DC-EE1830843800}" destId="{59FBFFE0-69AD-40F8-AA76-B5CB1FD66FF5}" srcOrd="1" destOrd="0" presId="urn:microsoft.com/office/officeart/2018/2/layout/IconLabelDescriptionList"/>
    <dgm:cxn modelId="{CC3CE129-F5EF-8440-82D2-B34531D4E972}" type="presParOf" srcId="{4A8F0A9F-D809-4539-92DC-EE1830843800}" destId="{C661F8CA-E398-483A-BF3B-90E206DF1C34}" srcOrd="2" destOrd="0" presId="urn:microsoft.com/office/officeart/2018/2/layout/IconLabelDescriptionList"/>
    <dgm:cxn modelId="{80D03E3A-1712-794B-8E1F-98E6E79765D3}" type="presParOf" srcId="{4A8F0A9F-D809-4539-92DC-EE1830843800}" destId="{288359B1-FCD0-49E1-84DB-EDA875C1119B}" srcOrd="3" destOrd="0" presId="urn:microsoft.com/office/officeart/2018/2/layout/IconLabelDescriptionList"/>
    <dgm:cxn modelId="{4A3AA294-0B4E-A244-BF7A-1778E84B23C3}" type="presParOf" srcId="{4A8F0A9F-D809-4539-92DC-EE1830843800}" destId="{3D0BCCE0-8F99-4C4E-901E-1B3D9212063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83A06-34F5-7A4C-8683-8DE3B9C3BE14}">
      <dsp:nvSpPr>
        <dsp:cNvPr id="0" name=""/>
        <dsp:cNvSpPr/>
      </dsp:nvSpPr>
      <dsp:spPr>
        <a:xfrm>
          <a:off x="0" y="32813"/>
          <a:ext cx="10515600" cy="5405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Day 1: AI Essentials</a:t>
          </a:r>
          <a:endParaRPr lang="en-US" sz="2200" kern="1200"/>
        </a:p>
      </dsp:txBody>
      <dsp:txXfrm>
        <a:off x="26387" y="59200"/>
        <a:ext cx="10462826" cy="487766"/>
      </dsp:txXfrm>
    </dsp:sp>
    <dsp:sp modelId="{47FD95D2-7938-6242-9051-442F4659E2D8}">
      <dsp:nvSpPr>
        <dsp:cNvPr id="0" name=""/>
        <dsp:cNvSpPr/>
      </dsp:nvSpPr>
      <dsp:spPr>
        <a:xfrm>
          <a:off x="0" y="573354"/>
          <a:ext cx="1051560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i="0" kern="1200" dirty="0"/>
            <a:t>AI History, Significance, Philosophy, Various Branches</a:t>
          </a:r>
          <a:endParaRPr lang="en-US" sz="1700" kern="1200" dirty="0"/>
        </a:p>
        <a:p>
          <a:pPr marL="171450" lvl="1" indent="-171450" algn="l" defTabSz="755650">
            <a:lnSpc>
              <a:spcPct val="90000"/>
            </a:lnSpc>
            <a:spcBef>
              <a:spcPct val="0"/>
            </a:spcBef>
            <a:spcAft>
              <a:spcPct val="20000"/>
            </a:spcAft>
            <a:buChar char="•"/>
          </a:pPr>
          <a:r>
            <a:rPr lang="en-US" sz="1700" b="0" i="0" kern="1200"/>
            <a:t>Machine Learning Fundamentals (supervised, unsupervised, and reinforcement learning) </a:t>
          </a:r>
          <a:endParaRPr lang="en-US" sz="1700" kern="1200"/>
        </a:p>
        <a:p>
          <a:pPr marL="171450" lvl="1" indent="-171450" algn="l" defTabSz="755650">
            <a:lnSpc>
              <a:spcPct val="90000"/>
            </a:lnSpc>
            <a:spcBef>
              <a:spcPct val="0"/>
            </a:spcBef>
            <a:spcAft>
              <a:spcPct val="20000"/>
            </a:spcAft>
            <a:buChar char="•"/>
          </a:pPr>
          <a:r>
            <a:rPr lang="en-US" sz="1700" b="0" i="0" kern="1200"/>
            <a:t>Deep Learning Fundamentals</a:t>
          </a:r>
          <a:endParaRPr lang="en-US" sz="1700" kern="1200"/>
        </a:p>
      </dsp:txBody>
      <dsp:txXfrm>
        <a:off x="0" y="573354"/>
        <a:ext cx="10515600" cy="888030"/>
      </dsp:txXfrm>
    </dsp:sp>
    <dsp:sp modelId="{D8081FF2-6236-9043-A517-E7A7EBDBE633}">
      <dsp:nvSpPr>
        <dsp:cNvPr id="0" name=""/>
        <dsp:cNvSpPr/>
      </dsp:nvSpPr>
      <dsp:spPr>
        <a:xfrm>
          <a:off x="0" y="1461384"/>
          <a:ext cx="10515600" cy="5405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Day 2: Generative AI and LLM(s)</a:t>
          </a:r>
          <a:endParaRPr lang="en-US" sz="2200" kern="1200" dirty="0"/>
        </a:p>
      </dsp:txBody>
      <dsp:txXfrm>
        <a:off x="26387" y="1487771"/>
        <a:ext cx="10462826" cy="487766"/>
      </dsp:txXfrm>
    </dsp:sp>
    <dsp:sp modelId="{3CF74F29-49A5-0F41-91C6-607D771B3154}">
      <dsp:nvSpPr>
        <dsp:cNvPr id="0" name=""/>
        <dsp:cNvSpPr/>
      </dsp:nvSpPr>
      <dsp:spPr>
        <a:xfrm>
          <a:off x="0" y="2001924"/>
          <a:ext cx="1051560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i="0" kern="1200" dirty="0"/>
            <a:t>Generative AI vs Discriminatory AI</a:t>
          </a:r>
          <a:endParaRPr lang="en-US" sz="1700" kern="1200" dirty="0"/>
        </a:p>
        <a:p>
          <a:pPr marL="171450" lvl="1" indent="-171450" algn="l" defTabSz="755650">
            <a:lnSpc>
              <a:spcPct val="90000"/>
            </a:lnSpc>
            <a:spcBef>
              <a:spcPct val="0"/>
            </a:spcBef>
            <a:spcAft>
              <a:spcPct val="20000"/>
            </a:spcAft>
            <a:buChar char="•"/>
          </a:pPr>
          <a:r>
            <a:rPr lang="en-US" sz="1700" b="0" i="0" kern="1200" dirty="0"/>
            <a:t>Generative models (GANs and VAEs)</a:t>
          </a:r>
          <a:endParaRPr lang="en-US" sz="1700" kern="1200" dirty="0"/>
        </a:p>
        <a:p>
          <a:pPr marL="171450" lvl="1" indent="-171450" algn="l" defTabSz="755650">
            <a:lnSpc>
              <a:spcPct val="90000"/>
            </a:lnSpc>
            <a:spcBef>
              <a:spcPct val="0"/>
            </a:spcBef>
            <a:spcAft>
              <a:spcPct val="20000"/>
            </a:spcAft>
            <a:buChar char="•"/>
          </a:pPr>
          <a:r>
            <a:rPr lang="en-US" sz="1700" b="0" i="0" kern="1200" dirty="0"/>
            <a:t>Transformers and LLMs</a:t>
          </a:r>
          <a:endParaRPr lang="en-US" sz="1700" kern="1200" dirty="0"/>
        </a:p>
      </dsp:txBody>
      <dsp:txXfrm>
        <a:off x="0" y="2001924"/>
        <a:ext cx="10515600" cy="888030"/>
      </dsp:txXfrm>
    </dsp:sp>
    <dsp:sp modelId="{9791D665-1249-FF45-8091-6632F57282A6}">
      <dsp:nvSpPr>
        <dsp:cNvPr id="0" name=""/>
        <dsp:cNvSpPr/>
      </dsp:nvSpPr>
      <dsp:spPr>
        <a:xfrm>
          <a:off x="0" y="2889954"/>
          <a:ext cx="10515600" cy="5405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Day 3: Prompt Engineering, Future Trends, and Ethics</a:t>
          </a:r>
          <a:endParaRPr lang="en-US" sz="2200" kern="1200" dirty="0"/>
        </a:p>
      </dsp:txBody>
      <dsp:txXfrm>
        <a:off x="26387" y="2916341"/>
        <a:ext cx="10462826" cy="487766"/>
      </dsp:txXfrm>
    </dsp:sp>
    <dsp:sp modelId="{233D8327-1929-8642-A05F-9779840BDF7F}">
      <dsp:nvSpPr>
        <dsp:cNvPr id="0" name=""/>
        <dsp:cNvSpPr/>
      </dsp:nvSpPr>
      <dsp:spPr>
        <a:xfrm>
          <a:off x="0" y="3430494"/>
          <a:ext cx="1051560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i="0" kern="1200"/>
            <a:t>Text, video, audio, image generation</a:t>
          </a:r>
          <a:endParaRPr lang="en-US" sz="1700" kern="1200"/>
        </a:p>
        <a:p>
          <a:pPr marL="171450" lvl="1" indent="-171450" algn="l" defTabSz="755650">
            <a:lnSpc>
              <a:spcPct val="90000"/>
            </a:lnSpc>
            <a:spcBef>
              <a:spcPct val="0"/>
            </a:spcBef>
            <a:spcAft>
              <a:spcPct val="20000"/>
            </a:spcAft>
            <a:buChar char="•"/>
          </a:pPr>
          <a:r>
            <a:rPr lang="en-US" sz="1700" b="0" i="0" kern="1200"/>
            <a:t>Where is AI revolution heading to?</a:t>
          </a:r>
          <a:endParaRPr lang="en-US" sz="1700" kern="1200"/>
        </a:p>
        <a:p>
          <a:pPr marL="171450" lvl="1" indent="-171450" algn="l" defTabSz="755650">
            <a:lnSpc>
              <a:spcPct val="90000"/>
            </a:lnSpc>
            <a:spcBef>
              <a:spcPct val="0"/>
            </a:spcBef>
            <a:spcAft>
              <a:spcPct val="20000"/>
            </a:spcAft>
            <a:buChar char="•"/>
          </a:pPr>
          <a:r>
            <a:rPr lang="en-US" sz="1700" b="0" i="0" kern="1200"/>
            <a:t>Is the future with AI safe?</a:t>
          </a:r>
          <a:endParaRPr lang="en-US" sz="1700" kern="1200"/>
        </a:p>
      </dsp:txBody>
      <dsp:txXfrm>
        <a:off x="0" y="3430494"/>
        <a:ext cx="10515600" cy="8880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A9437-7864-ED43-BFA0-C95EC0BFC375}">
      <dsp:nvSpPr>
        <dsp:cNvPr id="0" name=""/>
        <dsp:cNvSpPr/>
      </dsp:nvSpPr>
      <dsp:spPr>
        <a:xfrm>
          <a:off x="720" y="611965"/>
          <a:ext cx="1687068" cy="84353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latin typeface="Georgia" panose="02040502050405020303" pitchFamily="18" charset="0"/>
            </a:rPr>
            <a:t>No labels </a:t>
          </a:r>
        </a:p>
      </dsp:txBody>
      <dsp:txXfrm>
        <a:off x="25426" y="636671"/>
        <a:ext cx="1637656" cy="794122"/>
      </dsp:txXfrm>
    </dsp:sp>
    <dsp:sp modelId="{1D4FB577-E885-1942-B768-4C4F47C7092E}">
      <dsp:nvSpPr>
        <dsp:cNvPr id="0" name=""/>
        <dsp:cNvSpPr/>
      </dsp:nvSpPr>
      <dsp:spPr>
        <a:xfrm>
          <a:off x="2109556" y="611965"/>
          <a:ext cx="1687068" cy="843534"/>
        </a:xfrm>
        <a:prstGeom prst="roundRect">
          <a:avLst>
            <a:gd name="adj" fmla="val 10000"/>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latin typeface="Georgia" panose="02040502050405020303" pitchFamily="18" charset="0"/>
            </a:rPr>
            <a:t>Primary tasks</a:t>
          </a:r>
        </a:p>
      </dsp:txBody>
      <dsp:txXfrm>
        <a:off x="2134262" y="636671"/>
        <a:ext cx="1637656" cy="794122"/>
      </dsp:txXfrm>
    </dsp:sp>
    <dsp:sp modelId="{11FE9F80-7AA2-0A44-85D3-4BB1C13BE75F}">
      <dsp:nvSpPr>
        <dsp:cNvPr id="0" name=""/>
        <dsp:cNvSpPr/>
      </dsp:nvSpPr>
      <dsp:spPr>
        <a:xfrm>
          <a:off x="2278263" y="1455499"/>
          <a:ext cx="168706" cy="632650"/>
        </a:xfrm>
        <a:custGeom>
          <a:avLst/>
          <a:gdLst/>
          <a:ahLst/>
          <a:cxnLst/>
          <a:rect l="0" t="0" r="0" b="0"/>
          <a:pathLst>
            <a:path>
              <a:moveTo>
                <a:pt x="0" y="0"/>
              </a:moveTo>
              <a:lnTo>
                <a:pt x="0" y="632650"/>
              </a:lnTo>
              <a:lnTo>
                <a:pt x="168706" y="632650"/>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E0C3D6-6EF0-FA42-AFE8-D48B05C9A6BD}">
      <dsp:nvSpPr>
        <dsp:cNvPr id="0" name=""/>
        <dsp:cNvSpPr/>
      </dsp:nvSpPr>
      <dsp:spPr>
        <a:xfrm>
          <a:off x="2446970" y="1666383"/>
          <a:ext cx="1349654" cy="84353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a:latin typeface="Georgia" panose="02040502050405020303" pitchFamily="18" charset="0"/>
            </a:rPr>
            <a:t>clusters: </a:t>
          </a:r>
          <a:r>
            <a:rPr lang="en-US" sz="1400" b="0" i="0" kern="1200">
              <a:latin typeface="Georgia" panose="02040502050405020303" pitchFamily="18" charset="0"/>
            </a:rPr>
            <a:t>K-means </a:t>
          </a:r>
          <a:endParaRPr lang="en-US" sz="1400" kern="1200">
            <a:latin typeface="Georgia" panose="02040502050405020303" pitchFamily="18" charset="0"/>
          </a:endParaRPr>
        </a:p>
      </dsp:txBody>
      <dsp:txXfrm>
        <a:off x="2471676" y="1691089"/>
        <a:ext cx="1300242" cy="794122"/>
      </dsp:txXfrm>
    </dsp:sp>
    <dsp:sp modelId="{6D21290B-02B8-BF4E-8149-866A43329F0F}">
      <dsp:nvSpPr>
        <dsp:cNvPr id="0" name=""/>
        <dsp:cNvSpPr/>
      </dsp:nvSpPr>
      <dsp:spPr>
        <a:xfrm>
          <a:off x="2278263" y="1455499"/>
          <a:ext cx="168706" cy="1687068"/>
        </a:xfrm>
        <a:custGeom>
          <a:avLst/>
          <a:gdLst/>
          <a:ahLst/>
          <a:cxnLst/>
          <a:rect l="0" t="0" r="0" b="0"/>
          <a:pathLst>
            <a:path>
              <a:moveTo>
                <a:pt x="0" y="0"/>
              </a:moveTo>
              <a:lnTo>
                <a:pt x="0" y="1687068"/>
              </a:lnTo>
              <a:lnTo>
                <a:pt x="168706" y="1687068"/>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B1550-4EF4-C145-869A-DB8BD5185F95}">
      <dsp:nvSpPr>
        <dsp:cNvPr id="0" name=""/>
        <dsp:cNvSpPr/>
      </dsp:nvSpPr>
      <dsp:spPr>
        <a:xfrm>
          <a:off x="2446970" y="2720800"/>
          <a:ext cx="1349654" cy="84353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2430430"/>
              <a:satOff val="-165"/>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a:latin typeface="Georgia" panose="02040502050405020303" pitchFamily="18" charset="0"/>
            </a:rPr>
            <a:t>associations: </a:t>
          </a:r>
          <a:r>
            <a:rPr lang="en-US" sz="1400" b="0" i="0" kern="1200">
              <a:latin typeface="Georgia" panose="02040502050405020303" pitchFamily="18" charset="0"/>
            </a:rPr>
            <a:t>Apriori</a:t>
          </a:r>
          <a:endParaRPr lang="en-US" sz="1400" kern="1200">
            <a:latin typeface="Georgia" panose="02040502050405020303" pitchFamily="18" charset="0"/>
          </a:endParaRPr>
        </a:p>
      </dsp:txBody>
      <dsp:txXfrm>
        <a:off x="2471676" y="2745506"/>
        <a:ext cx="1300242" cy="794122"/>
      </dsp:txXfrm>
    </dsp:sp>
    <dsp:sp modelId="{A039FFA4-989E-6341-9C5E-B9F1F3DCE44F}">
      <dsp:nvSpPr>
        <dsp:cNvPr id="0" name=""/>
        <dsp:cNvSpPr/>
      </dsp:nvSpPr>
      <dsp:spPr>
        <a:xfrm>
          <a:off x="2278263" y="1455499"/>
          <a:ext cx="168706" cy="2741485"/>
        </a:xfrm>
        <a:custGeom>
          <a:avLst/>
          <a:gdLst/>
          <a:ahLst/>
          <a:cxnLst/>
          <a:rect l="0" t="0" r="0" b="0"/>
          <a:pathLst>
            <a:path>
              <a:moveTo>
                <a:pt x="0" y="0"/>
              </a:moveTo>
              <a:lnTo>
                <a:pt x="0" y="2741485"/>
              </a:lnTo>
              <a:lnTo>
                <a:pt x="168706" y="274148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DB9953-FFF7-B34E-9285-632BEBBFA310}">
      <dsp:nvSpPr>
        <dsp:cNvPr id="0" name=""/>
        <dsp:cNvSpPr/>
      </dsp:nvSpPr>
      <dsp:spPr>
        <a:xfrm>
          <a:off x="2446970" y="3775218"/>
          <a:ext cx="1349654" cy="84353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4860860"/>
              <a:satOff val="-330"/>
              <a:lumOff val="7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a:latin typeface="Georgia" panose="02040502050405020303" pitchFamily="18" charset="0"/>
            </a:rPr>
            <a:t>dimensionality reduction: </a:t>
          </a:r>
          <a:r>
            <a:rPr lang="en-US" sz="1400" b="0" i="0" kern="1200">
              <a:latin typeface="Georgia" panose="02040502050405020303" pitchFamily="18" charset="0"/>
            </a:rPr>
            <a:t>PCA</a:t>
          </a:r>
          <a:endParaRPr lang="en-US" sz="1400" kern="1200">
            <a:latin typeface="Georgia" panose="02040502050405020303" pitchFamily="18" charset="0"/>
          </a:endParaRPr>
        </a:p>
      </dsp:txBody>
      <dsp:txXfrm>
        <a:off x="2471676" y="3799924"/>
        <a:ext cx="1300242" cy="794122"/>
      </dsp:txXfrm>
    </dsp:sp>
    <dsp:sp modelId="{997B3280-A0CA-F54B-B927-3DDA92748A1E}">
      <dsp:nvSpPr>
        <dsp:cNvPr id="0" name=""/>
        <dsp:cNvSpPr/>
      </dsp:nvSpPr>
      <dsp:spPr>
        <a:xfrm>
          <a:off x="4218391" y="611965"/>
          <a:ext cx="1687068" cy="843534"/>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latin typeface="Georgia" panose="02040502050405020303" pitchFamily="18" charset="0"/>
            </a:rPr>
            <a:t>Complexity </a:t>
          </a:r>
        </a:p>
      </dsp:txBody>
      <dsp:txXfrm>
        <a:off x="4243097" y="636671"/>
        <a:ext cx="1637656" cy="794122"/>
      </dsp:txXfrm>
    </dsp:sp>
    <dsp:sp modelId="{905FCE41-048A-774D-93F9-C603A8E61972}">
      <dsp:nvSpPr>
        <dsp:cNvPr id="0" name=""/>
        <dsp:cNvSpPr/>
      </dsp:nvSpPr>
      <dsp:spPr>
        <a:xfrm>
          <a:off x="4387098" y="1455499"/>
          <a:ext cx="168706" cy="632650"/>
        </a:xfrm>
        <a:custGeom>
          <a:avLst/>
          <a:gdLst/>
          <a:ahLst/>
          <a:cxnLst/>
          <a:rect l="0" t="0" r="0" b="0"/>
          <a:pathLst>
            <a:path>
              <a:moveTo>
                <a:pt x="0" y="0"/>
              </a:moveTo>
              <a:lnTo>
                <a:pt x="0" y="632650"/>
              </a:lnTo>
              <a:lnTo>
                <a:pt x="168706" y="632650"/>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8EFD24-9210-214F-8A99-C5D2E4160896}">
      <dsp:nvSpPr>
        <dsp:cNvPr id="0" name=""/>
        <dsp:cNvSpPr/>
      </dsp:nvSpPr>
      <dsp:spPr>
        <a:xfrm>
          <a:off x="4555805" y="1666383"/>
          <a:ext cx="1349654" cy="84353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7291290"/>
              <a:satOff val="-496"/>
              <a:lumOff val="1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Georgia" panose="02040502050405020303" pitchFamily="18" charset="0"/>
            </a:rPr>
            <a:t>unpredictable results</a:t>
          </a:r>
          <a:endParaRPr lang="en-US" sz="1400" kern="1200" dirty="0">
            <a:latin typeface="Georgia" panose="02040502050405020303" pitchFamily="18" charset="0"/>
          </a:endParaRPr>
        </a:p>
      </dsp:txBody>
      <dsp:txXfrm>
        <a:off x="4580511" y="1691089"/>
        <a:ext cx="1300242" cy="794122"/>
      </dsp:txXfrm>
    </dsp:sp>
    <dsp:sp modelId="{F73CE6D1-7EB7-4B43-A8BF-F85B99062D09}">
      <dsp:nvSpPr>
        <dsp:cNvPr id="0" name=""/>
        <dsp:cNvSpPr/>
      </dsp:nvSpPr>
      <dsp:spPr>
        <a:xfrm>
          <a:off x="4387098" y="1455499"/>
          <a:ext cx="168706" cy="1687068"/>
        </a:xfrm>
        <a:custGeom>
          <a:avLst/>
          <a:gdLst/>
          <a:ahLst/>
          <a:cxnLst/>
          <a:rect l="0" t="0" r="0" b="0"/>
          <a:pathLst>
            <a:path>
              <a:moveTo>
                <a:pt x="0" y="0"/>
              </a:moveTo>
              <a:lnTo>
                <a:pt x="0" y="1687068"/>
              </a:lnTo>
              <a:lnTo>
                <a:pt x="168706" y="1687068"/>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CF0E1B-2FAB-B542-ACF4-BCD94591F283}">
      <dsp:nvSpPr>
        <dsp:cNvPr id="0" name=""/>
        <dsp:cNvSpPr/>
      </dsp:nvSpPr>
      <dsp:spPr>
        <a:xfrm>
          <a:off x="4555805" y="2720800"/>
          <a:ext cx="1349654" cy="84353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9721720"/>
              <a:satOff val="-661"/>
              <a:lumOff val="15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eorgia" panose="02040502050405020303" pitchFamily="18" charset="0"/>
            </a:rPr>
            <a:t>No one true answer: more interpretation </a:t>
          </a:r>
        </a:p>
      </dsp:txBody>
      <dsp:txXfrm>
        <a:off x="4580511" y="2745506"/>
        <a:ext cx="1300242" cy="794122"/>
      </dsp:txXfrm>
    </dsp:sp>
    <dsp:sp modelId="{BB1CAC03-5B39-3F49-A415-9A159F37F817}">
      <dsp:nvSpPr>
        <dsp:cNvPr id="0" name=""/>
        <dsp:cNvSpPr/>
      </dsp:nvSpPr>
      <dsp:spPr>
        <a:xfrm>
          <a:off x="4387098" y="1455499"/>
          <a:ext cx="168706" cy="2741485"/>
        </a:xfrm>
        <a:custGeom>
          <a:avLst/>
          <a:gdLst/>
          <a:ahLst/>
          <a:cxnLst/>
          <a:rect l="0" t="0" r="0" b="0"/>
          <a:pathLst>
            <a:path>
              <a:moveTo>
                <a:pt x="0" y="0"/>
              </a:moveTo>
              <a:lnTo>
                <a:pt x="0" y="2741485"/>
              </a:lnTo>
              <a:lnTo>
                <a:pt x="168706" y="274148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31A87E-5482-8C46-94FC-74CE63480D5C}">
      <dsp:nvSpPr>
        <dsp:cNvPr id="0" name=""/>
        <dsp:cNvSpPr/>
      </dsp:nvSpPr>
      <dsp:spPr>
        <a:xfrm>
          <a:off x="4555805" y="3775218"/>
          <a:ext cx="1349654" cy="84353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eorgia" panose="02040502050405020303" pitchFamily="18" charset="0"/>
            </a:rPr>
            <a:t>Domain knowledge</a:t>
          </a:r>
        </a:p>
      </dsp:txBody>
      <dsp:txXfrm>
        <a:off x="4580511" y="3799924"/>
        <a:ext cx="1300242" cy="794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A9FC6-BB19-0844-A5F4-8F84C6F68019}">
      <dsp:nvSpPr>
        <dsp:cNvPr id="0" name=""/>
        <dsp:cNvSpPr/>
      </dsp:nvSpPr>
      <dsp:spPr>
        <a:xfrm>
          <a:off x="0" y="3537"/>
          <a:ext cx="8242478" cy="43702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Georgia" panose="02040502050405020303" pitchFamily="18" charset="0"/>
            </a:rPr>
            <a:t>Meaningless and ambiguous question</a:t>
          </a:r>
        </a:p>
      </dsp:txBody>
      <dsp:txXfrm>
        <a:off x="21334" y="24871"/>
        <a:ext cx="8199810" cy="394354"/>
      </dsp:txXfrm>
    </dsp:sp>
    <dsp:sp modelId="{C04988AF-0A1D-B54F-8B48-F677F1D48464}">
      <dsp:nvSpPr>
        <dsp:cNvPr id="0" name=""/>
        <dsp:cNvSpPr/>
      </dsp:nvSpPr>
      <dsp:spPr>
        <a:xfrm>
          <a:off x="0" y="454285"/>
          <a:ext cx="8242478" cy="437022"/>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Georgia" panose="02040502050405020303" pitchFamily="18" charset="0"/>
            </a:rPr>
            <a:t>Imitation game” by Alan Turing</a:t>
          </a:r>
        </a:p>
      </dsp:txBody>
      <dsp:txXfrm>
        <a:off x="21334" y="475619"/>
        <a:ext cx="8199810" cy="394354"/>
      </dsp:txXfrm>
    </dsp:sp>
    <dsp:sp modelId="{D6AB62AD-0590-3443-8AB4-6961FE74FEB4}">
      <dsp:nvSpPr>
        <dsp:cNvPr id="0" name=""/>
        <dsp:cNvSpPr/>
      </dsp:nvSpPr>
      <dsp:spPr>
        <a:xfrm>
          <a:off x="0" y="891307"/>
          <a:ext cx="8242478" cy="90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6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Human</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Machine </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Interrogator</a:t>
          </a:r>
        </a:p>
      </dsp:txBody>
      <dsp:txXfrm>
        <a:off x="0" y="891307"/>
        <a:ext cx="8242478" cy="907608"/>
      </dsp:txXfrm>
    </dsp:sp>
    <dsp:sp modelId="{F98DD5F6-78DD-4E46-918E-DCF7D5624434}">
      <dsp:nvSpPr>
        <dsp:cNvPr id="0" name=""/>
        <dsp:cNvSpPr/>
      </dsp:nvSpPr>
      <dsp:spPr>
        <a:xfrm>
          <a:off x="0" y="1798916"/>
          <a:ext cx="8242478" cy="437022"/>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Georgia" panose="02040502050405020303" pitchFamily="18" charset="0"/>
            </a:rPr>
            <a:t>Objections to Machine Intelligence </a:t>
          </a:r>
        </a:p>
      </dsp:txBody>
      <dsp:txXfrm>
        <a:off x="21334" y="1820250"/>
        <a:ext cx="8199810" cy="394354"/>
      </dsp:txXfrm>
    </dsp:sp>
    <dsp:sp modelId="{AFA478A4-3FF1-E948-924E-25D1260523FC}">
      <dsp:nvSpPr>
        <dsp:cNvPr id="0" name=""/>
        <dsp:cNvSpPr/>
      </dsp:nvSpPr>
      <dsp:spPr>
        <a:xfrm>
          <a:off x="0" y="2235938"/>
          <a:ext cx="8242478" cy="307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69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Theological Objection – thinking belongs to humans</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“Heads in the Sand” Objection – too disturbing </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Mathematical Objection – proofs </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Argument from Consciousness – behavior </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Arguments from Various Disabilities – imagination tasks </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Lady Lovelace's Objection – machines can learn</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Argument from Continuity in Nervous System – discrete </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Argument from Informality of Behavior – complex vs formal</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Argument from Extra-Sensory Perception – telepathy </a:t>
          </a:r>
        </a:p>
        <a:p>
          <a:pPr marL="228600" lvl="1" indent="-228600" algn="l" defTabSz="889000">
            <a:lnSpc>
              <a:spcPct val="90000"/>
            </a:lnSpc>
            <a:spcBef>
              <a:spcPct val="0"/>
            </a:spcBef>
            <a:spcAft>
              <a:spcPct val="20000"/>
            </a:spcAft>
            <a:buChar char="•"/>
          </a:pPr>
          <a:r>
            <a:rPr lang="en-US" sz="2000" kern="1200" dirty="0">
              <a:latin typeface="Georgia" panose="02040502050405020303" pitchFamily="18" charset="0"/>
            </a:rPr>
            <a:t>Chinese Room Argument </a:t>
          </a:r>
        </a:p>
      </dsp:txBody>
      <dsp:txXfrm>
        <a:off x="0" y="2235938"/>
        <a:ext cx="8242478" cy="30779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9A40C-D4B7-F643-8D0A-45BB4A61DD66}">
      <dsp:nvSpPr>
        <dsp:cNvPr id="0" name=""/>
        <dsp:cNvSpPr/>
      </dsp:nvSpPr>
      <dsp:spPr>
        <a:xfrm>
          <a:off x="834576" y="2135"/>
          <a:ext cx="2280447" cy="136826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Characterized by Low AI funding and Declined AI Research </a:t>
          </a:r>
        </a:p>
      </dsp:txBody>
      <dsp:txXfrm>
        <a:off x="834576" y="2135"/>
        <a:ext cx="2280447" cy="1368268"/>
      </dsp:txXfrm>
    </dsp:sp>
    <dsp:sp modelId="{6477EE0B-D081-9F47-A951-D6A59C57698C}">
      <dsp:nvSpPr>
        <dsp:cNvPr id="0" name=""/>
        <dsp:cNvSpPr/>
      </dsp:nvSpPr>
      <dsp:spPr>
        <a:xfrm>
          <a:off x="3343068" y="2135"/>
          <a:ext cx="2280447" cy="136826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a:t>
          </a:r>
          <a:r>
            <a:rPr lang="en-US" sz="1900" b="0" i="0" kern="1200" dirty="0"/>
            <a:t>any unfulfilled promises</a:t>
          </a:r>
          <a:endParaRPr lang="en-US" sz="1900" kern="1200" dirty="0"/>
        </a:p>
      </dsp:txBody>
      <dsp:txXfrm>
        <a:off x="3343068" y="2135"/>
        <a:ext cx="2280447" cy="1368268"/>
      </dsp:txXfrm>
    </dsp:sp>
    <dsp:sp modelId="{A98F4513-FFCB-7B4C-A3AB-A830DBFBE3B0}">
      <dsp:nvSpPr>
        <dsp:cNvPr id="0" name=""/>
        <dsp:cNvSpPr/>
      </dsp:nvSpPr>
      <dsp:spPr>
        <a:xfrm>
          <a:off x="5851560" y="2135"/>
          <a:ext cx="2280447" cy="136826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Overconfidence based on simple examples </a:t>
          </a:r>
        </a:p>
      </dsp:txBody>
      <dsp:txXfrm>
        <a:off x="5851560" y="2135"/>
        <a:ext cx="2280447" cy="1368268"/>
      </dsp:txXfrm>
    </dsp:sp>
    <dsp:sp modelId="{E90A9AD4-AA36-8145-B6B9-8D0B6148CD8E}">
      <dsp:nvSpPr>
        <dsp:cNvPr id="0" name=""/>
        <dsp:cNvSpPr/>
      </dsp:nvSpPr>
      <dsp:spPr>
        <a:xfrm>
          <a:off x="8360052" y="2135"/>
          <a:ext cx="2280447" cy="136826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Failure on </a:t>
          </a:r>
          <a:r>
            <a:rPr lang="en-US" sz="1900" kern="1200"/>
            <a:t>broader or more difficult tasks</a:t>
          </a:r>
        </a:p>
        <a:p>
          <a:pPr marL="114300" lvl="1" indent="-114300" algn="l" defTabSz="666750">
            <a:lnSpc>
              <a:spcPct val="90000"/>
            </a:lnSpc>
            <a:spcBef>
              <a:spcPct val="0"/>
            </a:spcBef>
            <a:spcAft>
              <a:spcPct val="15000"/>
            </a:spcAft>
            <a:buChar char="•"/>
          </a:pPr>
          <a:r>
            <a:rPr lang="en-US" sz="1500" kern="1200"/>
            <a:t>Translation English </a:t>
          </a:r>
        </a:p>
      </dsp:txBody>
      <dsp:txXfrm>
        <a:off x="8360052" y="2135"/>
        <a:ext cx="2280447" cy="1368268"/>
      </dsp:txXfrm>
    </dsp:sp>
    <dsp:sp modelId="{F65EE7EA-DA3E-E84E-A6AC-AB19D586C5A4}">
      <dsp:nvSpPr>
        <dsp:cNvPr id="0" name=""/>
        <dsp:cNvSpPr/>
      </dsp:nvSpPr>
      <dsp:spPr>
        <a:xfrm>
          <a:off x="834576" y="1598448"/>
          <a:ext cx="2280447" cy="1368268"/>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ALPAC report on machine translation</a:t>
          </a:r>
          <a:endParaRPr lang="en-US" sz="1900" kern="1200" dirty="0"/>
        </a:p>
      </dsp:txBody>
      <dsp:txXfrm>
        <a:off x="834576" y="1598448"/>
        <a:ext cx="2280447" cy="1368268"/>
      </dsp:txXfrm>
    </dsp:sp>
    <dsp:sp modelId="{3199DE87-31DB-F344-8C51-28CE8C6725E0}">
      <dsp:nvSpPr>
        <dsp:cNvPr id="0" name=""/>
        <dsp:cNvSpPr/>
      </dsp:nvSpPr>
      <dsp:spPr>
        <a:xfrm>
          <a:off x="3343068" y="1598448"/>
          <a:ext cx="2280447" cy="136826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DARPA cuts funding </a:t>
          </a:r>
        </a:p>
      </dsp:txBody>
      <dsp:txXfrm>
        <a:off x="3343068" y="1598448"/>
        <a:ext cx="2280447" cy="1368268"/>
      </dsp:txXfrm>
    </dsp:sp>
    <dsp:sp modelId="{73D8F1EE-7227-5646-A698-D6CE52DA408E}">
      <dsp:nvSpPr>
        <dsp:cNvPr id="0" name=""/>
        <dsp:cNvSpPr/>
      </dsp:nvSpPr>
      <dsp:spPr>
        <a:xfrm>
          <a:off x="5851560" y="1598448"/>
          <a:ext cx="2280447" cy="136826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err="1"/>
            <a:t>Lighthill</a:t>
          </a:r>
          <a:r>
            <a:rPr lang="en-US" sz="1900" b="0" i="0" kern="1200" dirty="0"/>
            <a:t> Report</a:t>
          </a:r>
          <a:r>
            <a:rPr lang="en-US" sz="1900" kern="1200" dirty="0"/>
            <a:t> for </a:t>
          </a:r>
          <a:r>
            <a:rPr lang="en-US" sz="1900" b="0" i="0" kern="1200" dirty="0"/>
            <a:t>British Science Research Council</a:t>
          </a:r>
          <a:endParaRPr lang="en-US" sz="1900" kern="1200" dirty="0"/>
        </a:p>
      </dsp:txBody>
      <dsp:txXfrm>
        <a:off x="5851560" y="1598448"/>
        <a:ext cx="2280447" cy="1368268"/>
      </dsp:txXfrm>
    </dsp:sp>
    <dsp:sp modelId="{ED12943A-B234-D64F-81AC-82ACD8ACE298}">
      <dsp:nvSpPr>
        <dsp:cNvPr id="0" name=""/>
        <dsp:cNvSpPr/>
      </dsp:nvSpPr>
      <dsp:spPr>
        <a:xfrm>
          <a:off x="8360052" y="1598448"/>
          <a:ext cx="2280447" cy="136826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Two Fundamental Problems</a:t>
          </a:r>
        </a:p>
        <a:p>
          <a:pPr marL="114300" lvl="1" indent="-114300" algn="l" defTabSz="666750">
            <a:lnSpc>
              <a:spcPct val="90000"/>
            </a:lnSpc>
            <a:spcBef>
              <a:spcPct val="0"/>
            </a:spcBef>
            <a:spcAft>
              <a:spcPct val="15000"/>
            </a:spcAft>
            <a:buChar char="•"/>
          </a:pPr>
          <a:r>
            <a:rPr lang="en-US" sz="1500" b="0" i="0" kern="1200"/>
            <a:t>Memory and processing speed</a:t>
          </a:r>
          <a:endParaRPr lang="en-US" sz="1500" kern="1200"/>
        </a:p>
      </dsp:txBody>
      <dsp:txXfrm>
        <a:off x="8360052" y="1598448"/>
        <a:ext cx="2280447" cy="1368268"/>
      </dsp:txXfrm>
    </dsp:sp>
    <dsp:sp modelId="{7C218963-258B-B64A-BF13-F8D92E45CB71}">
      <dsp:nvSpPr>
        <dsp:cNvPr id="0" name=""/>
        <dsp:cNvSpPr/>
      </dsp:nvSpPr>
      <dsp:spPr>
        <a:xfrm>
          <a:off x="4597314" y="3194761"/>
          <a:ext cx="2280447" cy="136826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i="0" kern="1200" dirty="0">
              <a:effectLst/>
              <a:latin typeface="Georgia" panose="02040502050405020303" pitchFamily="18" charset="0"/>
            </a:rPr>
            <a:t>Fall of Neural Nets </a:t>
          </a:r>
          <a:r>
            <a:rPr lang="en-US" sz="1900" i="1" kern="1200" dirty="0" err="1">
              <a:effectLst/>
              <a:latin typeface="Georgia" panose="02040502050405020303" pitchFamily="18" charset="0"/>
            </a:rPr>
            <a:t>Perceptrons</a:t>
          </a:r>
          <a:r>
            <a:rPr lang="en-US" sz="1900" i="0" kern="1200" dirty="0">
              <a:effectLst/>
              <a:latin typeface="Georgia" panose="02040502050405020303" pitchFamily="18" charset="0"/>
            </a:rPr>
            <a:t> (1969) - Book</a:t>
          </a:r>
          <a:endParaRPr lang="en-US" sz="1900" kern="1200" dirty="0"/>
        </a:p>
      </dsp:txBody>
      <dsp:txXfrm>
        <a:off x="4597314" y="3194761"/>
        <a:ext cx="2280447" cy="13682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C25E5-5800-5D48-8369-2F6142546A03}">
      <dsp:nvSpPr>
        <dsp:cNvPr id="0" name=""/>
        <dsp:cNvSpPr/>
      </dsp:nvSpPr>
      <dsp:spPr>
        <a:xfrm>
          <a:off x="0" y="0"/>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187A7E-39BB-0C40-86F0-5823C163B4FE}">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i="1" kern="1200"/>
            <a:t>“In no part of the field have the discoveries made so far produced the major impact that was then promised”  </a:t>
          </a:r>
          <a:endParaRPr lang="en-US" sz="4300" kern="1200"/>
        </a:p>
      </dsp:txBody>
      <dsp:txXfrm>
        <a:off x="0" y="0"/>
        <a:ext cx="10515600" cy="2175669"/>
      </dsp:txXfrm>
    </dsp:sp>
    <dsp:sp modelId="{A2576DF3-D4AC-E74F-AAE8-71E0A74918DB}">
      <dsp:nvSpPr>
        <dsp:cNvPr id="0" name=""/>
        <dsp:cNvSpPr/>
      </dsp:nvSpPr>
      <dsp:spPr>
        <a:xfrm>
          <a:off x="0" y="2175669"/>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FEF66-40FB-C042-AD9C-E777F27B5D0B}">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1" kern="1200"/>
            <a:t>Lighthill Report </a:t>
          </a:r>
          <a:endParaRPr lang="en-US" sz="4300" kern="1200"/>
        </a:p>
      </dsp:txBody>
      <dsp:txXfrm>
        <a:off x="0" y="2175669"/>
        <a:ext cx="10515600" cy="2175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A7FF7-EF23-4E4B-8A6B-7C38A186F255}">
      <dsp:nvSpPr>
        <dsp:cNvPr id="0" name=""/>
        <dsp:cNvSpPr/>
      </dsp:nvSpPr>
      <dsp:spPr>
        <a:xfrm>
          <a:off x="0" y="128732"/>
          <a:ext cx="5148072" cy="5159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Developed to Solve Previous Problems </a:t>
          </a:r>
        </a:p>
      </dsp:txBody>
      <dsp:txXfrm>
        <a:off x="25188" y="153920"/>
        <a:ext cx="5097696" cy="465594"/>
      </dsp:txXfrm>
    </dsp:sp>
    <dsp:sp modelId="{099569B3-0B2A-0341-8F43-31B7F3BAF353}">
      <dsp:nvSpPr>
        <dsp:cNvPr id="0" name=""/>
        <dsp:cNvSpPr/>
      </dsp:nvSpPr>
      <dsp:spPr>
        <a:xfrm>
          <a:off x="0" y="705182"/>
          <a:ext cx="5148072" cy="5159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Brought New Advantages </a:t>
          </a:r>
        </a:p>
      </dsp:txBody>
      <dsp:txXfrm>
        <a:off x="25188" y="730370"/>
        <a:ext cx="5097696" cy="465594"/>
      </dsp:txXfrm>
    </dsp:sp>
    <dsp:sp modelId="{4DF91257-099A-5F47-838D-0E5E22140F0D}">
      <dsp:nvSpPr>
        <dsp:cNvPr id="0" name=""/>
        <dsp:cNvSpPr/>
      </dsp:nvSpPr>
      <dsp:spPr>
        <a:xfrm>
          <a:off x="0" y="1221152"/>
          <a:ext cx="5148072"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45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concurrent logic programming</a:t>
          </a:r>
          <a:endParaRPr lang="en-US" sz="1600" kern="1200" dirty="0"/>
        </a:p>
        <a:p>
          <a:pPr marL="171450" lvl="1" indent="-171450" algn="l" defTabSz="711200">
            <a:lnSpc>
              <a:spcPct val="90000"/>
            </a:lnSpc>
            <a:spcBef>
              <a:spcPct val="0"/>
            </a:spcBef>
            <a:spcAft>
              <a:spcPct val="20000"/>
            </a:spcAft>
            <a:buChar char="•"/>
          </a:pPr>
          <a:r>
            <a:rPr lang="en-US" sz="1600" b="0" i="0" u="sng" kern="1200" dirty="0">
              <a:hlinkClick xmlns:r="http://schemas.openxmlformats.org/officeDocument/2006/relationships" r:id="rId1"/>
            </a:rPr>
            <a:t>massively parallel computing</a:t>
          </a:r>
          <a:endParaRPr lang="en-US" sz="1600" kern="1200" dirty="0"/>
        </a:p>
        <a:p>
          <a:pPr marL="171450" lvl="1" indent="-171450" algn="l" defTabSz="711200">
            <a:lnSpc>
              <a:spcPct val="90000"/>
            </a:lnSpc>
            <a:spcBef>
              <a:spcPct val="0"/>
            </a:spcBef>
            <a:spcAft>
              <a:spcPct val="20000"/>
            </a:spcAft>
            <a:buChar char="•"/>
          </a:pPr>
          <a:r>
            <a:rPr lang="en-US" sz="1600" kern="1200" dirty="0"/>
            <a:t>innovative computer architectures</a:t>
          </a:r>
        </a:p>
        <a:p>
          <a:pPr marL="171450" lvl="1" indent="-171450" algn="l" defTabSz="711200">
            <a:lnSpc>
              <a:spcPct val="90000"/>
            </a:lnSpc>
            <a:spcBef>
              <a:spcPct val="0"/>
            </a:spcBef>
            <a:spcAft>
              <a:spcPct val="20000"/>
            </a:spcAft>
            <a:buChar char="•"/>
          </a:pPr>
          <a:r>
            <a:rPr lang="en-US" sz="1600" kern="1200" dirty="0"/>
            <a:t>Knowledge Processing</a:t>
          </a:r>
        </a:p>
      </dsp:txBody>
      <dsp:txXfrm>
        <a:off x="0" y="1221152"/>
        <a:ext cx="5148072" cy="1108485"/>
      </dsp:txXfrm>
    </dsp:sp>
    <dsp:sp modelId="{E23D0A5D-801E-F046-9790-05CCF6E14BFF}">
      <dsp:nvSpPr>
        <dsp:cNvPr id="0" name=""/>
        <dsp:cNvSpPr/>
      </dsp:nvSpPr>
      <dsp:spPr>
        <a:xfrm>
          <a:off x="0" y="2329637"/>
          <a:ext cx="5148072" cy="5159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u="sng" kern="1200"/>
            <a:t>But commercially failed </a:t>
          </a:r>
          <a:endParaRPr lang="en-US" sz="2100" kern="1200"/>
        </a:p>
      </dsp:txBody>
      <dsp:txXfrm>
        <a:off x="25188" y="2354825"/>
        <a:ext cx="5097696" cy="465594"/>
      </dsp:txXfrm>
    </dsp:sp>
    <dsp:sp modelId="{29ED9E2E-1D65-AE44-A447-5FDD48AE990E}">
      <dsp:nvSpPr>
        <dsp:cNvPr id="0" name=""/>
        <dsp:cNvSpPr/>
      </dsp:nvSpPr>
      <dsp:spPr>
        <a:xfrm>
          <a:off x="0" y="2906087"/>
          <a:ext cx="5148072" cy="5159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Legacy in parallel computing technologies</a:t>
          </a:r>
        </a:p>
      </dsp:txBody>
      <dsp:txXfrm>
        <a:off x="25188" y="2931275"/>
        <a:ext cx="5097696" cy="4655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473B5-A527-C745-A7DD-B2B6B9C922A9}">
      <dsp:nvSpPr>
        <dsp:cNvPr id="0" name=""/>
        <dsp:cNvSpPr/>
      </dsp:nvSpPr>
      <dsp:spPr>
        <a:xfrm>
          <a:off x="0" y="0"/>
          <a:ext cx="8412480" cy="95755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defRPr b="1"/>
          </a:pPr>
          <a:r>
            <a:rPr lang="en-US" sz="1800" b="0" i="0" kern="1200">
              <a:hlinkClick xmlns:r="http://schemas.openxmlformats.org/officeDocument/2006/relationships" r:id="rId1"/>
            </a:rPr>
            <a:t>Return of Neural Networks </a:t>
          </a:r>
          <a:endParaRPr lang="en-US" sz="1800" kern="1200"/>
        </a:p>
      </dsp:txBody>
      <dsp:txXfrm>
        <a:off x="28046" y="28046"/>
        <a:ext cx="7298284" cy="901467"/>
      </dsp:txXfrm>
    </dsp:sp>
    <dsp:sp modelId="{AC03E480-FB66-DA47-96F4-9CC4C5F49FB8}">
      <dsp:nvSpPr>
        <dsp:cNvPr id="0" name=""/>
        <dsp:cNvSpPr/>
      </dsp:nvSpPr>
      <dsp:spPr>
        <a:xfrm>
          <a:off x="704545" y="1131661"/>
          <a:ext cx="8412480" cy="95755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defRPr b="1"/>
          </a:pPr>
          <a:r>
            <a:rPr lang="en-US" sz="1800" b="0" i="0" kern="1200" dirty="0"/>
            <a:t>John Hopfield and David </a:t>
          </a:r>
          <a:r>
            <a:rPr lang="en-US" sz="1800" b="0" i="0" kern="1200" dirty="0" err="1"/>
            <a:t>Rumelhart</a:t>
          </a:r>
          <a:r>
            <a:rPr lang="en-US" sz="1800" b="0" i="0" kern="1200" dirty="0"/>
            <a:t> popularized “deep learning”</a:t>
          </a:r>
          <a:endParaRPr lang="en-US" sz="1800" kern="1200" dirty="0"/>
        </a:p>
      </dsp:txBody>
      <dsp:txXfrm>
        <a:off x="732591" y="1159707"/>
        <a:ext cx="7029429" cy="901467"/>
      </dsp:txXfrm>
    </dsp:sp>
    <dsp:sp modelId="{D7A47B1B-94BD-4B43-A7B0-8875B2730A6C}">
      <dsp:nvSpPr>
        <dsp:cNvPr id="0" name=""/>
        <dsp:cNvSpPr/>
      </dsp:nvSpPr>
      <dsp:spPr>
        <a:xfrm>
          <a:off x="1398574" y="2263322"/>
          <a:ext cx="8412480" cy="95755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defRPr b="1"/>
          </a:pPr>
          <a:r>
            <a:rPr lang="en-US" sz="1800" kern="1200"/>
            <a:t>Backpropagation</a:t>
          </a:r>
        </a:p>
        <a:p>
          <a:pPr marL="114300" lvl="1" indent="-114300" algn="l" defTabSz="622300">
            <a:lnSpc>
              <a:spcPct val="90000"/>
            </a:lnSpc>
            <a:spcBef>
              <a:spcPct val="0"/>
            </a:spcBef>
            <a:spcAft>
              <a:spcPct val="15000"/>
            </a:spcAft>
            <a:buChar char="•"/>
            <a:defRPr b="1"/>
          </a:pPr>
          <a:r>
            <a:rPr lang="en-US" sz="1400" kern="1200" dirty="0"/>
            <a:t>"Learning Representations by Back-propagating Errors"</a:t>
          </a:r>
        </a:p>
      </dsp:txBody>
      <dsp:txXfrm>
        <a:off x="1426620" y="2291368"/>
        <a:ext cx="7039944" cy="901467"/>
      </dsp:txXfrm>
    </dsp:sp>
    <dsp:sp modelId="{54617C04-77C9-FD46-AA80-DE61231F5BB7}">
      <dsp:nvSpPr>
        <dsp:cNvPr id="0" name=""/>
        <dsp:cNvSpPr/>
      </dsp:nvSpPr>
      <dsp:spPr>
        <a:xfrm>
          <a:off x="2103119" y="3394984"/>
          <a:ext cx="8412480" cy="95755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hlinkClick xmlns:r="http://schemas.openxmlformats.org/officeDocument/2006/relationships" r:id="rId2"/>
            </a:rPr>
            <a:t>In 1989, Yann LeCun provided first practical demonstration of backpropagation at Bell Labs </a:t>
          </a:r>
          <a:r>
            <a:rPr lang="en-US" sz="1800" b="0" i="0" kern="1200" dirty="0"/>
            <a:t>– towards CNNs (second winter had already started) </a:t>
          </a:r>
          <a:endParaRPr lang="en-US" sz="1800" kern="1200" dirty="0"/>
        </a:p>
      </dsp:txBody>
      <dsp:txXfrm>
        <a:off x="2131165" y="3423030"/>
        <a:ext cx="7029429" cy="901467"/>
      </dsp:txXfrm>
    </dsp:sp>
    <dsp:sp modelId="{9BC3992F-E180-BA43-A367-415180E3F7F6}">
      <dsp:nvSpPr>
        <dsp:cNvPr id="0" name=""/>
        <dsp:cNvSpPr/>
      </dsp:nvSpPr>
      <dsp:spPr>
        <a:xfrm>
          <a:off x="7790066" y="733403"/>
          <a:ext cx="622413" cy="622413"/>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109" y="733403"/>
        <a:ext cx="342327" cy="468366"/>
      </dsp:txXfrm>
    </dsp:sp>
    <dsp:sp modelId="{3273F538-E7C4-A84A-A1B7-2A46626884DB}">
      <dsp:nvSpPr>
        <dsp:cNvPr id="0" name=""/>
        <dsp:cNvSpPr/>
      </dsp:nvSpPr>
      <dsp:spPr>
        <a:xfrm>
          <a:off x="8494611" y="1865065"/>
          <a:ext cx="622413" cy="622413"/>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654" y="1865065"/>
        <a:ext cx="342327" cy="468366"/>
      </dsp:txXfrm>
    </dsp:sp>
    <dsp:sp modelId="{66515B9F-4182-3844-8D0D-47B4066AE383}">
      <dsp:nvSpPr>
        <dsp:cNvPr id="0" name=""/>
        <dsp:cNvSpPr/>
      </dsp:nvSpPr>
      <dsp:spPr>
        <a:xfrm>
          <a:off x="9188641" y="2996726"/>
          <a:ext cx="622413" cy="622413"/>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a:p>
        <a:p>
          <a:pPr marL="0" lvl="0" indent="0" algn="ctr" defTabSz="577850">
            <a:lnSpc>
              <a:spcPct val="90000"/>
            </a:lnSpc>
            <a:spcBef>
              <a:spcPct val="0"/>
            </a:spcBef>
            <a:spcAft>
              <a:spcPct val="35000"/>
            </a:spcAft>
            <a:buNone/>
          </a:pPr>
          <a:endParaRPr lang="en-US" sz="1300" kern="1200"/>
        </a:p>
      </dsp:txBody>
      <dsp:txXfrm>
        <a:off x="9328684" y="2996726"/>
        <a:ext cx="342327" cy="4683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665CE-2427-C042-A696-9F0BFF49BF9A}">
      <dsp:nvSpPr>
        <dsp:cNvPr id="0" name=""/>
        <dsp:cNvSpPr/>
      </dsp:nvSpPr>
      <dsp:spPr>
        <a:xfrm>
          <a:off x="0" y="39687"/>
          <a:ext cx="3286125" cy="197167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a:latin typeface="Georgia" panose="02040502050405020303" pitchFamily="18" charset="0"/>
            </a:rPr>
            <a:t>Limitations of If-then reasoning </a:t>
          </a:r>
        </a:p>
      </dsp:txBody>
      <dsp:txXfrm>
        <a:off x="0" y="39687"/>
        <a:ext cx="3286125" cy="1971675"/>
      </dsp:txXfrm>
    </dsp:sp>
    <dsp:sp modelId="{95E16DAF-47FB-7D4B-9464-3BB87B8629C5}">
      <dsp:nvSpPr>
        <dsp:cNvPr id="0" name=""/>
        <dsp:cNvSpPr/>
      </dsp:nvSpPr>
      <dsp:spPr>
        <a:xfrm>
          <a:off x="3614737" y="39687"/>
          <a:ext cx="3286125" cy="1971675"/>
        </a:xfrm>
        <a:prstGeom prst="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Georgia" panose="02040502050405020303" pitchFamily="18" charset="0"/>
            </a:rPr>
            <a:t>Market for Lisp machines collapses </a:t>
          </a:r>
        </a:p>
      </dsp:txBody>
      <dsp:txXfrm>
        <a:off x="3614737" y="39687"/>
        <a:ext cx="3286125" cy="1971675"/>
      </dsp:txXfrm>
    </dsp:sp>
    <dsp:sp modelId="{35DADA41-8D7D-DD4D-9D8D-4C428A5B476F}">
      <dsp:nvSpPr>
        <dsp:cNvPr id="0" name=""/>
        <dsp:cNvSpPr/>
      </dsp:nvSpPr>
      <dsp:spPr>
        <a:xfrm>
          <a:off x="7229475" y="39687"/>
          <a:ext cx="3286125" cy="1971675"/>
        </a:xfrm>
        <a:prstGeom prst="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dirty="0">
              <a:latin typeface="Georgia" panose="02040502050405020303" pitchFamily="18" charset="0"/>
            </a:rPr>
            <a:t>DARPA cuts funding </a:t>
          </a:r>
        </a:p>
      </dsp:txBody>
      <dsp:txXfrm>
        <a:off x="7229475" y="39687"/>
        <a:ext cx="3286125" cy="1971675"/>
      </dsp:txXfrm>
    </dsp:sp>
    <dsp:sp modelId="{80873492-9ACE-F544-9E4B-6EF91AB4D733}">
      <dsp:nvSpPr>
        <dsp:cNvPr id="0" name=""/>
        <dsp:cNvSpPr/>
      </dsp:nvSpPr>
      <dsp:spPr>
        <a:xfrm>
          <a:off x="0" y="2339975"/>
          <a:ext cx="3286125" cy="1971675"/>
        </a:xfrm>
        <a:prstGeom prst="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a:latin typeface="Georgia" panose="02040502050405020303" pitchFamily="18" charset="0"/>
            </a:rPr>
            <a:t>Expert Systems fail to replicate human reasoning </a:t>
          </a:r>
        </a:p>
      </dsp:txBody>
      <dsp:txXfrm>
        <a:off x="0" y="2339975"/>
        <a:ext cx="3286125" cy="1971675"/>
      </dsp:txXfrm>
    </dsp:sp>
    <dsp:sp modelId="{163FDD39-10CC-8244-83BE-645ABDEA1E76}">
      <dsp:nvSpPr>
        <dsp:cNvPr id="0" name=""/>
        <dsp:cNvSpPr/>
      </dsp:nvSpPr>
      <dsp:spPr>
        <a:xfrm>
          <a:off x="3614737" y="2339975"/>
          <a:ext cx="3286125" cy="1971675"/>
        </a:xfrm>
        <a:prstGeom prst="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kern="1200">
              <a:latin typeface="Georgia" panose="02040502050405020303" pitchFamily="18" charset="0"/>
            </a:rPr>
            <a:t>Fifth Generation Computer failed in conversations, image interpretation, and humanlike reasoning</a:t>
          </a:r>
        </a:p>
      </dsp:txBody>
      <dsp:txXfrm>
        <a:off x="3614737" y="2339975"/>
        <a:ext cx="3286125" cy="1971675"/>
      </dsp:txXfrm>
    </dsp:sp>
    <dsp:sp modelId="{23EC352A-D85D-BA41-AE38-87B2AB6B69AD}">
      <dsp:nvSpPr>
        <dsp:cNvPr id="0" name=""/>
        <dsp:cNvSpPr/>
      </dsp:nvSpPr>
      <dsp:spPr>
        <a:xfrm>
          <a:off x="7229475" y="2339975"/>
          <a:ext cx="3286125" cy="1971675"/>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0" i="0" kern="1200" dirty="0"/>
            <a:t>Desktop computers</a:t>
          </a:r>
          <a:r>
            <a:rPr lang="en-US" sz="2400" kern="1200" dirty="0">
              <a:latin typeface="Georgia" panose="02040502050405020303" pitchFamily="18" charset="0"/>
            </a:rPr>
            <a:t> </a:t>
          </a:r>
        </a:p>
      </dsp:txBody>
      <dsp:txXfrm>
        <a:off x="7229475" y="2339975"/>
        <a:ext cx="3286125" cy="19716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DED68-BC2D-894B-ACED-E4D8B0D0CC1E}">
      <dsp:nvSpPr>
        <dsp:cNvPr id="0" name=""/>
        <dsp:cNvSpPr/>
      </dsp:nvSpPr>
      <dsp:spPr>
        <a:xfrm>
          <a:off x="0" y="295241"/>
          <a:ext cx="4783696" cy="1700999"/>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1268" tIns="249936" rIns="37126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Expert-driven system</a:t>
          </a:r>
        </a:p>
        <a:p>
          <a:pPr marL="114300" lvl="1" indent="-114300" algn="l" defTabSz="533400">
            <a:lnSpc>
              <a:spcPct val="90000"/>
            </a:lnSpc>
            <a:spcBef>
              <a:spcPct val="0"/>
            </a:spcBef>
            <a:spcAft>
              <a:spcPct val="15000"/>
            </a:spcAft>
            <a:buChar char="•"/>
          </a:pPr>
          <a:r>
            <a:rPr lang="en-US" sz="1200" kern="1200"/>
            <a:t>I</a:t>
          </a:r>
          <a:r>
            <a:rPr lang="en-US" sz="1200" b="0" i="0" kern="1200"/>
            <a:t>f-then rules to make decisions and perform tasks</a:t>
          </a:r>
          <a:endParaRPr lang="en-US" sz="1200" kern="1200"/>
        </a:p>
        <a:p>
          <a:pPr marL="228600" lvl="2" indent="-114300" algn="l" defTabSz="533400">
            <a:lnSpc>
              <a:spcPct val="90000"/>
            </a:lnSpc>
            <a:spcBef>
              <a:spcPct val="0"/>
            </a:spcBef>
            <a:spcAft>
              <a:spcPct val="15000"/>
            </a:spcAft>
            <a:buChar char="•"/>
          </a:pPr>
          <a:r>
            <a:rPr lang="en-US" sz="1200" kern="1200" dirty="0"/>
            <a:t>Give loan if income &gt;50,000</a:t>
          </a:r>
        </a:p>
        <a:p>
          <a:pPr marL="228600" lvl="2" indent="-114300" algn="l" defTabSz="533400">
            <a:lnSpc>
              <a:spcPct val="90000"/>
            </a:lnSpc>
            <a:spcBef>
              <a:spcPct val="0"/>
            </a:spcBef>
            <a:spcAft>
              <a:spcPct val="15000"/>
            </a:spcAft>
            <a:buChar char="•"/>
          </a:pPr>
          <a:r>
            <a:rPr lang="en-US" sz="1200" kern="1200"/>
            <a:t>credit card fraud if geographic anomaly</a:t>
          </a:r>
        </a:p>
        <a:p>
          <a:pPr marL="228600" lvl="2" indent="-114300" algn="l" defTabSz="533400">
            <a:lnSpc>
              <a:spcPct val="90000"/>
            </a:lnSpc>
            <a:spcBef>
              <a:spcPct val="0"/>
            </a:spcBef>
            <a:spcAft>
              <a:spcPct val="15000"/>
            </a:spcAft>
            <a:buChar char="•"/>
          </a:pPr>
          <a:r>
            <a:rPr lang="en-US" sz="1200" kern="1200" dirty="0"/>
            <a:t>anomaly-based detection rules in cyber security</a:t>
          </a:r>
        </a:p>
        <a:p>
          <a:pPr marL="228600" lvl="2" indent="-114300" algn="l" defTabSz="533400">
            <a:lnSpc>
              <a:spcPct val="90000"/>
            </a:lnSpc>
            <a:spcBef>
              <a:spcPct val="0"/>
            </a:spcBef>
            <a:spcAft>
              <a:spcPct val="15000"/>
            </a:spcAft>
            <a:buChar char="•"/>
          </a:pPr>
          <a:r>
            <a:rPr lang="en-US" sz="1200" kern="1200" dirty="0"/>
            <a:t>signature-based detection rules in cyber security</a:t>
          </a:r>
        </a:p>
        <a:p>
          <a:pPr marL="114300" lvl="1" indent="-114300" algn="l" defTabSz="533400">
            <a:lnSpc>
              <a:spcPct val="90000"/>
            </a:lnSpc>
            <a:spcBef>
              <a:spcPct val="0"/>
            </a:spcBef>
            <a:spcAft>
              <a:spcPct val="15000"/>
            </a:spcAft>
            <a:buChar char="•"/>
          </a:pPr>
          <a:r>
            <a:rPr lang="en-US" sz="1200" kern="1200" dirty="0"/>
            <a:t>Downside: new threats, fraud tactics etc. </a:t>
          </a:r>
        </a:p>
      </dsp:txBody>
      <dsp:txXfrm>
        <a:off x="0" y="295241"/>
        <a:ext cx="4783696" cy="1700999"/>
      </dsp:txXfrm>
    </dsp:sp>
    <dsp:sp modelId="{6CBD5B92-6C78-764D-B101-D368EA0F5738}">
      <dsp:nvSpPr>
        <dsp:cNvPr id="0" name=""/>
        <dsp:cNvSpPr/>
      </dsp:nvSpPr>
      <dsp:spPr>
        <a:xfrm>
          <a:off x="239184" y="118121"/>
          <a:ext cx="3348587" cy="3542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569" tIns="0" rIns="126569" bIns="0" numCol="1" spcCol="1270" anchor="ctr" anchorCtr="0">
          <a:noAutofit/>
        </a:bodyPr>
        <a:lstStyle/>
        <a:p>
          <a:pPr marL="0" lvl="0" indent="0" algn="l" defTabSz="533400">
            <a:lnSpc>
              <a:spcPct val="90000"/>
            </a:lnSpc>
            <a:spcBef>
              <a:spcPct val="0"/>
            </a:spcBef>
            <a:spcAft>
              <a:spcPct val="35000"/>
            </a:spcAft>
            <a:buNone/>
            <a:defRPr b="1"/>
          </a:pPr>
          <a:r>
            <a:rPr lang="en-US" sz="1200" kern="1200"/>
            <a:t>Rule-based system</a:t>
          </a:r>
        </a:p>
      </dsp:txBody>
      <dsp:txXfrm>
        <a:off x="256477" y="135414"/>
        <a:ext cx="3314001" cy="319654"/>
      </dsp:txXfrm>
    </dsp:sp>
    <dsp:sp modelId="{945E953E-0050-304D-A708-DEF109A830D2}">
      <dsp:nvSpPr>
        <dsp:cNvPr id="0" name=""/>
        <dsp:cNvSpPr/>
      </dsp:nvSpPr>
      <dsp:spPr>
        <a:xfrm>
          <a:off x="0" y="2238161"/>
          <a:ext cx="4783696" cy="1077299"/>
        </a:xfrm>
        <a:prstGeom prst="rect">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1268" tIns="249936" rIns="37126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Automatically learn and improve from experience without being explicitly programmed</a:t>
          </a:r>
        </a:p>
        <a:p>
          <a:pPr marL="114300" lvl="1" indent="-114300" algn="l" defTabSz="533400">
            <a:lnSpc>
              <a:spcPct val="90000"/>
            </a:lnSpc>
            <a:spcBef>
              <a:spcPct val="0"/>
            </a:spcBef>
            <a:spcAft>
              <a:spcPct val="15000"/>
            </a:spcAft>
            <a:buChar char="•"/>
          </a:pPr>
          <a:r>
            <a:rPr lang="en-US" sz="1200" kern="1200" dirty="0"/>
            <a:t>Data-driven approach </a:t>
          </a:r>
        </a:p>
        <a:p>
          <a:pPr marL="114300" lvl="1" indent="-114300" algn="l" defTabSz="533400">
            <a:lnSpc>
              <a:spcPct val="90000"/>
            </a:lnSpc>
            <a:spcBef>
              <a:spcPct val="0"/>
            </a:spcBef>
            <a:spcAft>
              <a:spcPct val="15000"/>
            </a:spcAft>
            <a:buChar char="•"/>
          </a:pPr>
          <a:r>
            <a:rPr lang="en-US" sz="1200" kern="1200" dirty="0"/>
            <a:t>Downside: lack of data- simulation data scientist </a:t>
          </a:r>
        </a:p>
      </dsp:txBody>
      <dsp:txXfrm>
        <a:off x="0" y="2238161"/>
        <a:ext cx="4783696" cy="1077299"/>
      </dsp:txXfrm>
    </dsp:sp>
    <dsp:sp modelId="{4F522E76-5B56-E046-AEF3-D06AB38ECF29}">
      <dsp:nvSpPr>
        <dsp:cNvPr id="0" name=""/>
        <dsp:cNvSpPr/>
      </dsp:nvSpPr>
      <dsp:spPr>
        <a:xfrm>
          <a:off x="239184" y="2061041"/>
          <a:ext cx="3348587" cy="35424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569" tIns="0" rIns="126569" bIns="0" numCol="1" spcCol="1270" anchor="ctr" anchorCtr="0">
          <a:noAutofit/>
        </a:bodyPr>
        <a:lstStyle/>
        <a:p>
          <a:pPr marL="0" lvl="0" indent="0" algn="l" defTabSz="533400">
            <a:lnSpc>
              <a:spcPct val="90000"/>
            </a:lnSpc>
            <a:spcBef>
              <a:spcPct val="0"/>
            </a:spcBef>
            <a:spcAft>
              <a:spcPct val="35000"/>
            </a:spcAft>
            <a:buNone/>
            <a:defRPr b="1"/>
          </a:pPr>
          <a:r>
            <a:rPr lang="en-US" sz="1200" kern="1200"/>
            <a:t>Machine learning</a:t>
          </a:r>
        </a:p>
      </dsp:txBody>
      <dsp:txXfrm>
        <a:off x="256477" y="2078334"/>
        <a:ext cx="3314001" cy="319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7D296-9C79-4F08-BF34-226A5ACB1098}">
      <dsp:nvSpPr>
        <dsp:cNvPr id="0" name=""/>
        <dsp:cNvSpPr/>
      </dsp:nvSpPr>
      <dsp:spPr>
        <a:xfrm>
          <a:off x="9534" y="981450"/>
          <a:ext cx="789960" cy="789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86FA2-1249-4010-8112-0CAAE9CC60A8}">
      <dsp:nvSpPr>
        <dsp:cNvPr id="0" name=""/>
        <dsp:cNvSpPr/>
      </dsp:nvSpPr>
      <dsp:spPr>
        <a:xfrm>
          <a:off x="9534" y="1873379"/>
          <a:ext cx="2257031" cy="3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a:t>Regression</a:t>
          </a:r>
          <a:endParaRPr lang="en-US" sz="1900" kern="1200"/>
        </a:p>
      </dsp:txBody>
      <dsp:txXfrm>
        <a:off x="9534" y="1873379"/>
        <a:ext cx="2257031" cy="338554"/>
      </dsp:txXfrm>
    </dsp:sp>
    <dsp:sp modelId="{1A82CCD0-F3BD-4B62-855C-83013E543A58}">
      <dsp:nvSpPr>
        <dsp:cNvPr id="0" name=""/>
        <dsp:cNvSpPr/>
      </dsp:nvSpPr>
      <dsp:spPr>
        <a:xfrm>
          <a:off x="9534" y="2259361"/>
          <a:ext cx="2257031" cy="1093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Predicts a continuous outcome. For instance: </a:t>
          </a:r>
          <a:r>
            <a:rPr lang="en-US" sz="1400" b="1" u="sng" kern="1200"/>
            <a:t>house price </a:t>
          </a:r>
          <a:r>
            <a:rPr lang="en-US" sz="1400" kern="1200"/>
            <a:t>predicted by number of bedrooms, area, location</a:t>
          </a:r>
        </a:p>
      </dsp:txBody>
      <dsp:txXfrm>
        <a:off x="9534" y="2259361"/>
        <a:ext cx="2257031" cy="1093443"/>
      </dsp:txXfrm>
    </dsp:sp>
    <dsp:sp modelId="{FAE5BF69-9A0A-42A3-A15B-22F5330A91A8}">
      <dsp:nvSpPr>
        <dsp:cNvPr id="0" name=""/>
        <dsp:cNvSpPr/>
      </dsp:nvSpPr>
      <dsp:spPr>
        <a:xfrm>
          <a:off x="2661546" y="981450"/>
          <a:ext cx="789960" cy="789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030E3-FDF4-421B-8530-1BAA9363F334}">
      <dsp:nvSpPr>
        <dsp:cNvPr id="0" name=""/>
        <dsp:cNvSpPr/>
      </dsp:nvSpPr>
      <dsp:spPr>
        <a:xfrm>
          <a:off x="2661546" y="1873379"/>
          <a:ext cx="2257031" cy="3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a:t>Classification</a:t>
          </a:r>
          <a:endParaRPr lang="en-US" sz="1900" kern="1200"/>
        </a:p>
      </dsp:txBody>
      <dsp:txXfrm>
        <a:off x="2661546" y="1873379"/>
        <a:ext cx="2257031" cy="338554"/>
      </dsp:txXfrm>
    </dsp:sp>
    <dsp:sp modelId="{D8796389-7049-44A8-B759-8B1DD6B08859}">
      <dsp:nvSpPr>
        <dsp:cNvPr id="0" name=""/>
        <dsp:cNvSpPr/>
      </dsp:nvSpPr>
      <dsp:spPr>
        <a:xfrm>
          <a:off x="2661546" y="2259361"/>
          <a:ext cx="2257031" cy="1093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Assigns a label from a predefined set to an instance. For instance: is an email spam or ham(not spam). </a:t>
          </a:r>
        </a:p>
      </dsp:txBody>
      <dsp:txXfrm>
        <a:off x="2661546" y="2259361"/>
        <a:ext cx="2257031" cy="1093443"/>
      </dsp:txXfrm>
    </dsp:sp>
    <dsp:sp modelId="{D22C2659-44FE-4015-904B-1BE80B5FA452}">
      <dsp:nvSpPr>
        <dsp:cNvPr id="0" name=""/>
        <dsp:cNvSpPr/>
      </dsp:nvSpPr>
      <dsp:spPr>
        <a:xfrm>
          <a:off x="5313558" y="981450"/>
          <a:ext cx="789960" cy="789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DCEF7A-CA19-4FA5-83BA-070EAE69086E}">
      <dsp:nvSpPr>
        <dsp:cNvPr id="0" name=""/>
        <dsp:cNvSpPr/>
      </dsp:nvSpPr>
      <dsp:spPr>
        <a:xfrm>
          <a:off x="5313558" y="1873379"/>
          <a:ext cx="2257031" cy="3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a:t>Computer vision</a:t>
          </a:r>
          <a:endParaRPr lang="en-US" sz="1900" kern="1200"/>
        </a:p>
      </dsp:txBody>
      <dsp:txXfrm>
        <a:off x="5313558" y="1873379"/>
        <a:ext cx="2257031" cy="338554"/>
      </dsp:txXfrm>
    </dsp:sp>
    <dsp:sp modelId="{87B7D805-F532-4CA3-9A9A-2CD2FB6A530E}">
      <dsp:nvSpPr>
        <dsp:cNvPr id="0" name=""/>
        <dsp:cNvSpPr/>
      </dsp:nvSpPr>
      <dsp:spPr>
        <a:xfrm>
          <a:off x="5313558" y="2259361"/>
          <a:ext cx="2257031" cy="1093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Associating images with labels. For instance: is an image a cat, dog, or a bird.</a:t>
          </a:r>
        </a:p>
      </dsp:txBody>
      <dsp:txXfrm>
        <a:off x="5313558" y="2259361"/>
        <a:ext cx="2257031" cy="1093443"/>
      </dsp:txXfrm>
    </dsp:sp>
    <dsp:sp modelId="{7347E83F-9C5B-4780-8AC9-9081667958FA}">
      <dsp:nvSpPr>
        <dsp:cNvPr id="0" name=""/>
        <dsp:cNvSpPr/>
      </dsp:nvSpPr>
      <dsp:spPr>
        <a:xfrm>
          <a:off x="7965569" y="981450"/>
          <a:ext cx="789960" cy="789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61F8CA-E398-483A-BF3B-90E206DF1C34}">
      <dsp:nvSpPr>
        <dsp:cNvPr id="0" name=""/>
        <dsp:cNvSpPr/>
      </dsp:nvSpPr>
      <dsp:spPr>
        <a:xfrm>
          <a:off x="7965569" y="1873379"/>
          <a:ext cx="2257031" cy="338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kern="1200"/>
            <a:t>Speech Recognition</a:t>
          </a:r>
          <a:endParaRPr lang="en-US" sz="1900" kern="1200"/>
        </a:p>
      </dsp:txBody>
      <dsp:txXfrm>
        <a:off x="7965569" y="1873379"/>
        <a:ext cx="2257031" cy="338554"/>
      </dsp:txXfrm>
    </dsp:sp>
    <dsp:sp modelId="{3D0BCCE0-8F99-4C4E-901E-1B3D92120632}">
      <dsp:nvSpPr>
        <dsp:cNvPr id="0" name=""/>
        <dsp:cNvSpPr/>
      </dsp:nvSpPr>
      <dsp:spPr>
        <a:xfrm>
          <a:off x="7965569" y="2259361"/>
          <a:ext cx="2257031" cy="1093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Translating spoken language into text or executing voice commands.</a:t>
          </a:r>
        </a:p>
      </dsp:txBody>
      <dsp:txXfrm>
        <a:off x="7965569" y="2259361"/>
        <a:ext cx="2257031" cy="10934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579E40-5DA1-EB4D-A25D-77B30ADA79DB}" type="datetimeFigureOut">
              <a:rPr lang="en-US" smtClean="0"/>
              <a:t>7/28/24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7578E-1EE9-3B40-9072-5DE33D620E8B}" type="slidenum">
              <a:rPr lang="en-US" smtClean="0"/>
              <a:t>‹#›</a:t>
            </a:fld>
            <a:endParaRPr lang="en-US"/>
          </a:p>
        </p:txBody>
      </p:sp>
    </p:spTree>
    <p:extLst>
      <p:ext uri="{BB962C8B-B14F-4D97-AF65-F5344CB8AC3E}">
        <p14:creationId xmlns:p14="http://schemas.microsoft.com/office/powerpoint/2010/main" val="41395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www.techopedia.com</a:t>
            </a:r>
            <a:r>
              <a:rPr lang="en-US" dirty="0"/>
              <a:t>/definition/190/artificial-intelligence-ai</a:t>
            </a:r>
          </a:p>
        </p:txBody>
      </p:sp>
      <p:sp>
        <p:nvSpPr>
          <p:cNvPr id="4" name="Slide Number Placeholder 3"/>
          <p:cNvSpPr>
            <a:spLocks noGrp="1"/>
          </p:cNvSpPr>
          <p:nvPr>
            <p:ph type="sldNum" sz="quarter" idx="5"/>
          </p:nvPr>
        </p:nvSpPr>
        <p:spPr/>
        <p:txBody>
          <a:bodyPr/>
          <a:lstStyle/>
          <a:p>
            <a:fld id="{5847578E-1EE9-3B40-9072-5DE33D620E8B}" type="slidenum">
              <a:rPr lang="en-US" smtClean="0"/>
              <a:t>3</a:t>
            </a:fld>
            <a:endParaRPr lang="en-US"/>
          </a:p>
        </p:txBody>
      </p:sp>
    </p:spTree>
    <p:extLst>
      <p:ext uri="{BB962C8B-B14F-4D97-AF65-F5344CB8AC3E}">
        <p14:creationId xmlns:p14="http://schemas.microsoft.com/office/powerpoint/2010/main" val="357220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7578E-1EE9-3B40-9072-5DE33D620E8B}" type="slidenum">
              <a:rPr lang="en-US" smtClean="0"/>
              <a:t>7</a:t>
            </a:fld>
            <a:endParaRPr lang="en-US"/>
          </a:p>
        </p:txBody>
      </p:sp>
    </p:spTree>
    <p:extLst>
      <p:ext uri="{BB962C8B-B14F-4D97-AF65-F5344CB8AC3E}">
        <p14:creationId xmlns:p14="http://schemas.microsoft.com/office/powerpoint/2010/main" val="356840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7578E-1EE9-3B40-9072-5DE33D620E8B}" type="slidenum">
              <a:rPr lang="en-US" smtClean="0"/>
              <a:t>12</a:t>
            </a:fld>
            <a:endParaRPr lang="en-US"/>
          </a:p>
        </p:txBody>
      </p:sp>
    </p:spTree>
    <p:extLst>
      <p:ext uri="{BB962C8B-B14F-4D97-AF65-F5344CB8AC3E}">
        <p14:creationId xmlns:p14="http://schemas.microsoft.com/office/powerpoint/2010/main" val="327858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7578E-1EE9-3B40-9072-5DE33D620E8B}" type="slidenum">
              <a:rPr lang="en-US" smtClean="0"/>
              <a:t>16</a:t>
            </a:fld>
            <a:endParaRPr lang="en-US"/>
          </a:p>
        </p:txBody>
      </p:sp>
    </p:spTree>
    <p:extLst>
      <p:ext uri="{BB962C8B-B14F-4D97-AF65-F5344CB8AC3E}">
        <p14:creationId xmlns:p14="http://schemas.microsoft.com/office/powerpoint/2010/main" val="860408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www.techtarget.com</a:t>
            </a:r>
            <a:r>
              <a:rPr lang="en-US" dirty="0"/>
              <a:t>/</a:t>
            </a:r>
            <a:r>
              <a:rPr lang="en-US" dirty="0" err="1"/>
              <a:t>searchenterpriseai</a:t>
            </a:r>
            <a:r>
              <a:rPr lang="en-US" dirty="0"/>
              <a:t>/definition/AI-winter</a:t>
            </a:r>
          </a:p>
        </p:txBody>
      </p:sp>
      <p:sp>
        <p:nvSpPr>
          <p:cNvPr id="4" name="Slide Number Placeholder 3"/>
          <p:cNvSpPr>
            <a:spLocks noGrp="1"/>
          </p:cNvSpPr>
          <p:nvPr>
            <p:ph type="sldNum" sz="quarter" idx="5"/>
          </p:nvPr>
        </p:nvSpPr>
        <p:spPr/>
        <p:txBody>
          <a:bodyPr/>
          <a:lstStyle/>
          <a:p>
            <a:fld id="{5847578E-1EE9-3B40-9072-5DE33D620E8B}" type="slidenum">
              <a:rPr lang="en-US" smtClean="0"/>
              <a:t>21</a:t>
            </a:fld>
            <a:endParaRPr lang="en-US"/>
          </a:p>
        </p:txBody>
      </p:sp>
    </p:spTree>
    <p:extLst>
      <p:ext uri="{BB962C8B-B14F-4D97-AF65-F5344CB8AC3E}">
        <p14:creationId xmlns:p14="http://schemas.microsoft.com/office/powerpoint/2010/main" val="256925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sitn.hms.harvard.edu</a:t>
            </a:r>
            <a:r>
              <a:rPr lang="en-US" dirty="0"/>
              <a:t>/flash/2017/history-artificial-intelligence/</a:t>
            </a:r>
          </a:p>
        </p:txBody>
      </p:sp>
      <p:sp>
        <p:nvSpPr>
          <p:cNvPr id="4" name="Slide Number Placeholder 3"/>
          <p:cNvSpPr>
            <a:spLocks noGrp="1"/>
          </p:cNvSpPr>
          <p:nvPr>
            <p:ph type="sldNum" sz="quarter" idx="5"/>
          </p:nvPr>
        </p:nvSpPr>
        <p:spPr/>
        <p:txBody>
          <a:bodyPr/>
          <a:lstStyle/>
          <a:p>
            <a:fld id="{5847578E-1EE9-3B40-9072-5DE33D620E8B}" type="slidenum">
              <a:rPr lang="en-US" smtClean="0"/>
              <a:t>22</a:t>
            </a:fld>
            <a:endParaRPr lang="en-US"/>
          </a:p>
        </p:txBody>
      </p:sp>
    </p:spTree>
    <p:extLst>
      <p:ext uri="{BB962C8B-B14F-4D97-AF65-F5344CB8AC3E}">
        <p14:creationId xmlns:p14="http://schemas.microsoft.com/office/powerpoint/2010/main" val="3162130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/@pavanece496/fundamentals-of-machine-learning-a-comprehensive-introduction-3b9d2ddbd602</a:t>
            </a:r>
          </a:p>
        </p:txBody>
      </p:sp>
      <p:sp>
        <p:nvSpPr>
          <p:cNvPr id="4" name="Slide Number Placeholder 3"/>
          <p:cNvSpPr>
            <a:spLocks noGrp="1"/>
          </p:cNvSpPr>
          <p:nvPr>
            <p:ph type="sldNum" sz="quarter" idx="5"/>
          </p:nvPr>
        </p:nvSpPr>
        <p:spPr/>
        <p:txBody>
          <a:bodyPr/>
          <a:lstStyle/>
          <a:p>
            <a:fld id="{5847578E-1EE9-3B40-9072-5DE33D620E8B}" type="slidenum">
              <a:rPr lang="en-US" smtClean="0"/>
              <a:t>29</a:t>
            </a:fld>
            <a:endParaRPr lang="en-US"/>
          </a:p>
        </p:txBody>
      </p:sp>
    </p:spTree>
    <p:extLst>
      <p:ext uri="{BB962C8B-B14F-4D97-AF65-F5344CB8AC3E}">
        <p14:creationId xmlns:p14="http://schemas.microsoft.com/office/powerpoint/2010/main" val="30388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/@pavanece496/fundamentals-of-machine-learning-a-comprehensive-introduction-3b9d2ddbd602</a:t>
            </a:r>
          </a:p>
        </p:txBody>
      </p:sp>
      <p:sp>
        <p:nvSpPr>
          <p:cNvPr id="4" name="Slide Number Placeholder 3"/>
          <p:cNvSpPr>
            <a:spLocks noGrp="1"/>
          </p:cNvSpPr>
          <p:nvPr>
            <p:ph type="sldNum" sz="quarter" idx="5"/>
          </p:nvPr>
        </p:nvSpPr>
        <p:spPr/>
        <p:txBody>
          <a:bodyPr/>
          <a:lstStyle/>
          <a:p>
            <a:fld id="{5847578E-1EE9-3B40-9072-5DE33D620E8B}" type="slidenum">
              <a:rPr lang="en-US" smtClean="0"/>
              <a:t>41</a:t>
            </a:fld>
            <a:endParaRPr lang="en-US"/>
          </a:p>
        </p:txBody>
      </p:sp>
    </p:spTree>
    <p:extLst>
      <p:ext uri="{BB962C8B-B14F-4D97-AF65-F5344CB8AC3E}">
        <p14:creationId xmlns:p14="http://schemas.microsoft.com/office/powerpoint/2010/main" val="2849826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stanford.edu</a:t>
            </a:r>
            <a:r>
              <a:rPr lang="en-US" dirty="0"/>
              <a:t>/~</a:t>
            </a:r>
            <a:r>
              <a:rPr lang="en-US" dirty="0" err="1"/>
              <a:t>shervine</a:t>
            </a:r>
            <a:r>
              <a:rPr lang="en-US" dirty="0"/>
              <a:t>/teaching/cs-230/</a:t>
            </a:r>
            <a:r>
              <a:rPr lang="en-US" dirty="0" err="1"/>
              <a:t>cheatsheet</a:t>
            </a:r>
            <a:r>
              <a:rPr lang="en-US" dirty="0"/>
              <a:t>-convolutional-neural-networks</a:t>
            </a:r>
          </a:p>
        </p:txBody>
      </p:sp>
      <p:sp>
        <p:nvSpPr>
          <p:cNvPr id="4" name="Slide Number Placeholder 3"/>
          <p:cNvSpPr>
            <a:spLocks noGrp="1"/>
          </p:cNvSpPr>
          <p:nvPr>
            <p:ph type="sldNum" sz="quarter" idx="5"/>
          </p:nvPr>
        </p:nvSpPr>
        <p:spPr/>
        <p:txBody>
          <a:bodyPr/>
          <a:lstStyle/>
          <a:p>
            <a:fld id="{5847578E-1EE9-3B40-9072-5DE33D620E8B}" type="slidenum">
              <a:rPr lang="en-US" smtClean="0"/>
              <a:t>45</a:t>
            </a:fld>
            <a:endParaRPr lang="en-US"/>
          </a:p>
        </p:txBody>
      </p:sp>
    </p:spTree>
    <p:extLst>
      <p:ext uri="{BB962C8B-B14F-4D97-AF65-F5344CB8AC3E}">
        <p14:creationId xmlns:p14="http://schemas.microsoft.com/office/powerpoint/2010/main" val="3899748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C5AB-F14E-0370-6EAF-00F6442074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1AF0DE-3D42-98F2-95F7-D976D0203B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6E81E2-6515-DD10-314C-075373CD1460}"/>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5" name="Footer Placeholder 4">
            <a:extLst>
              <a:ext uri="{FF2B5EF4-FFF2-40B4-BE49-F238E27FC236}">
                <a16:creationId xmlns:a16="http://schemas.microsoft.com/office/drawing/2014/main" id="{2D2157BB-0B76-E3C3-D7DA-2BFF9BAE1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26B13-8707-B28D-2713-D29B7DAC9638}"/>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2308943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B56A-FCEE-CE22-8A02-693EEE0EE1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EC758A-1707-A972-5F9C-6C5F207781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F2552-6123-5ACB-CC95-DA17EF617156}"/>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5" name="Footer Placeholder 4">
            <a:extLst>
              <a:ext uri="{FF2B5EF4-FFF2-40B4-BE49-F238E27FC236}">
                <a16:creationId xmlns:a16="http://schemas.microsoft.com/office/drawing/2014/main" id="{4BEE98E1-7044-B618-CF10-EB6A5C883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D51DC-030F-62A0-F492-D5D15EB7A57C}"/>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228973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04AAA2-E088-CA2D-01C6-512FDEBA2C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058C04-E5E6-1DBD-E373-A27D0EC836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0D782-A929-810B-0800-68213DAD0F7C}"/>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5" name="Footer Placeholder 4">
            <a:extLst>
              <a:ext uri="{FF2B5EF4-FFF2-40B4-BE49-F238E27FC236}">
                <a16:creationId xmlns:a16="http://schemas.microsoft.com/office/drawing/2014/main" id="{2F39EDE1-32D7-B786-CEBB-F5216E54CD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F1338-8C8C-CB1C-FF63-3710DB670469}"/>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308110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F068-B95D-C42A-E6CD-FBD95B7158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EAF81D-1D3F-D0CF-A9D2-8926ADD0CC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E31BC9-53F0-5D4D-B9A8-4C0C59AAF47A}"/>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5" name="Footer Placeholder 4">
            <a:extLst>
              <a:ext uri="{FF2B5EF4-FFF2-40B4-BE49-F238E27FC236}">
                <a16:creationId xmlns:a16="http://schemas.microsoft.com/office/drawing/2014/main" id="{FCCEF4C0-E385-25A0-876F-12FC711DF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E3C1C-B4B0-7C2F-09F7-A6136835178F}"/>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1441871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017EA-E539-EDA0-6A49-746E60DAC3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0229E-6B50-F0B2-C523-225CA72B4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D462D-5282-C9C0-4DFB-8CAA4AFDC8DA}"/>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5" name="Footer Placeholder 4">
            <a:extLst>
              <a:ext uri="{FF2B5EF4-FFF2-40B4-BE49-F238E27FC236}">
                <a16:creationId xmlns:a16="http://schemas.microsoft.com/office/drawing/2014/main" id="{90DF4A12-0BCD-3605-BF0C-31CA4D304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7C031-1EFB-4C89-766A-EB2EADCF21D0}"/>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360314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641A-41F0-1D1F-DDD4-9B4F3738E6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07DB1E-C0F3-E3FB-9C6B-DC6708598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7F05B7-9A32-49E2-FC3E-EAEDAB4D4FB5}"/>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5" name="Footer Placeholder 4">
            <a:extLst>
              <a:ext uri="{FF2B5EF4-FFF2-40B4-BE49-F238E27FC236}">
                <a16:creationId xmlns:a16="http://schemas.microsoft.com/office/drawing/2014/main" id="{327951BD-4C1B-836D-5421-91453D09B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F687B7-3A95-1879-741D-BD5BE1D59C51}"/>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3068725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7A48-AD0B-8924-7E20-3AAE48F3D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F3AE2E-EBFC-EADF-8D7C-A1D905F635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516FAE-2E8C-1D07-AAC4-6B8B461007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98482A-F7E2-18AF-E013-1E3D689BF02F}"/>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6" name="Footer Placeholder 5">
            <a:extLst>
              <a:ext uri="{FF2B5EF4-FFF2-40B4-BE49-F238E27FC236}">
                <a16:creationId xmlns:a16="http://schemas.microsoft.com/office/drawing/2014/main" id="{A7437FBE-140C-0311-E6FA-E0E75681F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9FFE0-50E9-050E-2C6D-8A2F6442D5D5}"/>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3301695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A1B4-9562-2A6C-C17C-F907043278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52D341-500B-1FAA-30ED-50CAA179A2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518D8B-F802-3037-DCA4-5CDE9E15D2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57D04E-4124-C581-9217-D0258FBFFB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67EA4-7CCA-AFF3-EEF2-8ECDDDD40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546FD6-745F-BC6F-2FC0-09837260EBED}"/>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8" name="Footer Placeholder 7">
            <a:extLst>
              <a:ext uri="{FF2B5EF4-FFF2-40B4-BE49-F238E27FC236}">
                <a16:creationId xmlns:a16="http://schemas.microsoft.com/office/drawing/2014/main" id="{A95CF73C-D2F2-4382-5CA5-F8F6890CD8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5A8A04-C9C3-AD69-D8FD-8389C66BD9FA}"/>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2370246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5794-187F-5452-9960-4119F25C5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53C24-E35F-AFDC-5B45-BCEAD2F973E1}"/>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4" name="Footer Placeholder 3">
            <a:extLst>
              <a:ext uri="{FF2B5EF4-FFF2-40B4-BE49-F238E27FC236}">
                <a16:creationId xmlns:a16="http://schemas.microsoft.com/office/drawing/2014/main" id="{A4DE1402-823E-DF07-B8E3-B7926EBB94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5CE67C-3A7A-CF55-86CA-FB8DB5CD176C}"/>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3298609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8DB24-FE49-8A7B-A1C1-0D333DDCB484}"/>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3" name="Footer Placeholder 2">
            <a:extLst>
              <a:ext uri="{FF2B5EF4-FFF2-40B4-BE49-F238E27FC236}">
                <a16:creationId xmlns:a16="http://schemas.microsoft.com/office/drawing/2014/main" id="{0429F08E-82C3-D79C-6D59-D95088C5AA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ED7374-5AB8-1840-2B27-B30E4ECE7CCE}"/>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424058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6D7F-9342-7F2D-E20C-0018773B3C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8D1489-3DD4-62E6-C99D-D2C038E89A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6F266-05A4-33B1-D90E-1B6AAC081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28FF01-9910-A325-B016-AC4D047ABB85}"/>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6" name="Footer Placeholder 5">
            <a:extLst>
              <a:ext uri="{FF2B5EF4-FFF2-40B4-BE49-F238E27FC236}">
                <a16:creationId xmlns:a16="http://schemas.microsoft.com/office/drawing/2014/main" id="{7190C1EC-D167-90E4-B1A5-98EE5015A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D8B615-5141-1C8C-136C-2D5D168E8CC8}"/>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2240792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B4CF-D7B4-CFE9-CEC5-CEA500E4BB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328707-8654-616B-09E5-058C6B2697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BC2B2-A248-1958-80DF-ABBB59794F43}"/>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5" name="Footer Placeholder 4">
            <a:extLst>
              <a:ext uri="{FF2B5EF4-FFF2-40B4-BE49-F238E27FC236}">
                <a16:creationId xmlns:a16="http://schemas.microsoft.com/office/drawing/2014/main" id="{A89D0575-5D47-ACFC-A404-FD1324179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78292-484D-5EBC-5186-75156CEA9261}"/>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1386027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C2E4-DC7C-B401-A00D-9E6C8269C1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07C59B-8066-095E-221F-9CCDBD180C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9E394C-0E35-C54E-B824-A20FBD4F2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95AD3-5178-A741-82A3-14F077583FD7}"/>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6" name="Footer Placeholder 5">
            <a:extLst>
              <a:ext uri="{FF2B5EF4-FFF2-40B4-BE49-F238E27FC236}">
                <a16:creationId xmlns:a16="http://schemas.microsoft.com/office/drawing/2014/main" id="{B2C25B8A-F8F0-C9E2-3602-F550745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1588F-2979-8026-D19F-651DBFD7EE09}"/>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2428352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9747-131C-08B4-5822-8AD28FC12B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CB060B-C329-BE17-F624-DA938A102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BFE60-A475-E5A7-FC70-6B3EB4351E00}"/>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5" name="Footer Placeholder 4">
            <a:extLst>
              <a:ext uri="{FF2B5EF4-FFF2-40B4-BE49-F238E27FC236}">
                <a16:creationId xmlns:a16="http://schemas.microsoft.com/office/drawing/2014/main" id="{F1F25892-703F-73D9-E634-F212FA0B3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6B001-DE65-27DC-3809-12A34CA54115}"/>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297456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533A1-6FD3-2C6B-5E3F-B3E63B27D2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8BD917-A030-6986-FBCD-D78923EBF4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9DF8C-0EC9-1113-7B44-EBF345B294CB}"/>
              </a:ext>
            </a:extLst>
          </p:cNvPr>
          <p:cNvSpPr>
            <a:spLocks noGrp="1"/>
          </p:cNvSpPr>
          <p:nvPr>
            <p:ph type="dt" sz="half" idx="10"/>
          </p:nvPr>
        </p:nvSpPr>
        <p:spPr/>
        <p:txBody>
          <a:bodyPr/>
          <a:lstStyle/>
          <a:p>
            <a:fld id="{C2A5FD56-1C96-F140-BD85-56467498009D}" type="datetimeFigureOut">
              <a:rPr lang="en-US" smtClean="0"/>
              <a:t>7/28/24</a:t>
            </a:fld>
            <a:endParaRPr lang="en-US"/>
          </a:p>
        </p:txBody>
      </p:sp>
      <p:sp>
        <p:nvSpPr>
          <p:cNvPr id="5" name="Footer Placeholder 4">
            <a:extLst>
              <a:ext uri="{FF2B5EF4-FFF2-40B4-BE49-F238E27FC236}">
                <a16:creationId xmlns:a16="http://schemas.microsoft.com/office/drawing/2014/main" id="{B0C15DE0-E482-F0FD-066B-64A21ADC9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FEC76-D8B8-6DC6-7014-5841275ECB70}"/>
              </a:ext>
            </a:extLst>
          </p:cNvPr>
          <p:cNvSpPr>
            <a:spLocks noGrp="1"/>
          </p:cNvSpPr>
          <p:nvPr>
            <p:ph type="sldNum" sz="quarter" idx="12"/>
          </p:nvPr>
        </p:nvSpPr>
        <p:spPr/>
        <p:txBody>
          <a:bodyPr/>
          <a:lstStyle/>
          <a:p>
            <a:fld id="{EBC391E1-83AF-7847-9CD8-2967634C8AC9}" type="slidenum">
              <a:rPr lang="en-US" smtClean="0"/>
              <a:t>‹#›</a:t>
            </a:fld>
            <a:endParaRPr lang="en-US"/>
          </a:p>
        </p:txBody>
      </p:sp>
    </p:spTree>
    <p:extLst>
      <p:ext uri="{BB962C8B-B14F-4D97-AF65-F5344CB8AC3E}">
        <p14:creationId xmlns:p14="http://schemas.microsoft.com/office/powerpoint/2010/main" val="1154108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Gold section Intro">
  <p:cSld name="21 Gold section Intro">
    <p:bg>
      <p:bgPr>
        <a:solidFill>
          <a:schemeClr val="accent1"/>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304800"/>
            <a:ext cx="8328400" cy="6248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6000"/>
              <a:buFont typeface="Arial"/>
              <a:buNone/>
              <a:defRPr sz="80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sz="8266" b="1">
                <a:solidFill>
                  <a:schemeClr val="dk1"/>
                </a:solidFill>
              </a:defRPr>
            </a:lvl2pPr>
            <a:lvl3pPr lvl="2" algn="l">
              <a:lnSpc>
                <a:spcPct val="100000"/>
              </a:lnSpc>
              <a:spcBef>
                <a:spcPts val="0"/>
              </a:spcBef>
              <a:spcAft>
                <a:spcPts val="0"/>
              </a:spcAft>
              <a:buClr>
                <a:schemeClr val="dk1"/>
              </a:buClr>
              <a:buSzPts val="1400"/>
              <a:buFont typeface="Arial"/>
              <a:buNone/>
              <a:defRPr sz="8266" b="1">
                <a:solidFill>
                  <a:schemeClr val="dk1"/>
                </a:solidFill>
              </a:defRPr>
            </a:lvl3pPr>
            <a:lvl4pPr lvl="3" algn="l">
              <a:lnSpc>
                <a:spcPct val="100000"/>
              </a:lnSpc>
              <a:spcBef>
                <a:spcPts val="0"/>
              </a:spcBef>
              <a:spcAft>
                <a:spcPts val="0"/>
              </a:spcAft>
              <a:buClr>
                <a:schemeClr val="dk1"/>
              </a:buClr>
              <a:buSzPts val="1400"/>
              <a:buFont typeface="Arial"/>
              <a:buNone/>
              <a:defRPr sz="8266" b="1">
                <a:solidFill>
                  <a:schemeClr val="dk1"/>
                </a:solidFill>
              </a:defRPr>
            </a:lvl4pPr>
            <a:lvl5pPr lvl="4" algn="l">
              <a:lnSpc>
                <a:spcPct val="100000"/>
              </a:lnSpc>
              <a:spcBef>
                <a:spcPts val="0"/>
              </a:spcBef>
              <a:spcAft>
                <a:spcPts val="0"/>
              </a:spcAft>
              <a:buClr>
                <a:schemeClr val="dk1"/>
              </a:buClr>
              <a:buSzPts val="1400"/>
              <a:buFont typeface="Arial"/>
              <a:buNone/>
              <a:defRPr sz="8266" b="1">
                <a:solidFill>
                  <a:schemeClr val="dk1"/>
                </a:solidFill>
              </a:defRPr>
            </a:lvl5pPr>
            <a:lvl6pPr lvl="5" algn="l">
              <a:lnSpc>
                <a:spcPct val="100000"/>
              </a:lnSpc>
              <a:spcBef>
                <a:spcPts val="0"/>
              </a:spcBef>
              <a:spcAft>
                <a:spcPts val="0"/>
              </a:spcAft>
              <a:buClr>
                <a:schemeClr val="dk1"/>
              </a:buClr>
              <a:buSzPts val="1400"/>
              <a:buFont typeface="Arial"/>
              <a:buNone/>
              <a:defRPr sz="8266" b="1">
                <a:solidFill>
                  <a:schemeClr val="dk1"/>
                </a:solidFill>
              </a:defRPr>
            </a:lvl6pPr>
            <a:lvl7pPr lvl="6" algn="l">
              <a:lnSpc>
                <a:spcPct val="100000"/>
              </a:lnSpc>
              <a:spcBef>
                <a:spcPts val="0"/>
              </a:spcBef>
              <a:spcAft>
                <a:spcPts val="0"/>
              </a:spcAft>
              <a:buClr>
                <a:schemeClr val="dk1"/>
              </a:buClr>
              <a:buSzPts val="1400"/>
              <a:buFont typeface="Arial"/>
              <a:buNone/>
              <a:defRPr sz="8266" b="1">
                <a:solidFill>
                  <a:schemeClr val="dk1"/>
                </a:solidFill>
              </a:defRPr>
            </a:lvl7pPr>
            <a:lvl8pPr lvl="7" algn="l">
              <a:lnSpc>
                <a:spcPct val="100000"/>
              </a:lnSpc>
              <a:spcBef>
                <a:spcPts val="0"/>
              </a:spcBef>
              <a:spcAft>
                <a:spcPts val="0"/>
              </a:spcAft>
              <a:buClr>
                <a:schemeClr val="dk1"/>
              </a:buClr>
              <a:buSzPts val="1400"/>
              <a:buFont typeface="Arial"/>
              <a:buNone/>
              <a:defRPr sz="8266" b="1">
                <a:solidFill>
                  <a:schemeClr val="dk1"/>
                </a:solidFill>
              </a:defRPr>
            </a:lvl8pPr>
            <a:lvl9pPr lvl="8" algn="l">
              <a:lnSpc>
                <a:spcPct val="100000"/>
              </a:lnSpc>
              <a:spcBef>
                <a:spcPts val="0"/>
              </a:spcBef>
              <a:spcAft>
                <a:spcPts val="0"/>
              </a:spcAft>
              <a:buClr>
                <a:schemeClr val="dk1"/>
              </a:buClr>
              <a:buSzPts val="1400"/>
              <a:buFont typeface="Arial"/>
              <a:buNone/>
              <a:defRPr sz="8266" b="1">
                <a:solidFill>
                  <a:schemeClr val="dk1"/>
                </a:solidFill>
              </a:defRPr>
            </a:lvl9pPr>
          </a:lstStyle>
          <a:p>
            <a:endParaRPr/>
          </a:p>
        </p:txBody>
      </p:sp>
      <p:pic>
        <p:nvPicPr>
          <p:cNvPr id="20" name="Google Shape;20;p4"/>
          <p:cNvPicPr preferRelativeResize="0"/>
          <p:nvPr/>
        </p:nvPicPr>
        <p:blipFill rotWithShape="1">
          <a:blip r:embed="rId2">
            <a:alphaModFix/>
          </a:blip>
          <a:srcRect/>
          <a:stretch/>
        </p:blipFill>
        <p:spPr>
          <a:xfrm>
            <a:off x="9310495" y="5670696"/>
            <a:ext cx="2565244" cy="865741"/>
          </a:xfrm>
          <a:prstGeom prst="rect">
            <a:avLst/>
          </a:prstGeom>
          <a:noFill/>
          <a:ln>
            <a:noFill/>
          </a:ln>
        </p:spPr>
      </p:pic>
    </p:spTree>
    <p:extLst>
      <p:ext uri="{BB962C8B-B14F-4D97-AF65-F5344CB8AC3E}">
        <p14:creationId xmlns:p14="http://schemas.microsoft.com/office/powerpoint/2010/main" val="713875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C0CE-D394-E304-F5FC-10B661F561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AAFED-FBC4-CC51-BF72-51AA219D392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72C6EC-A1EB-7AB6-60E1-91FE8CD511CE}"/>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5" name="Footer Placeholder 4">
            <a:extLst>
              <a:ext uri="{FF2B5EF4-FFF2-40B4-BE49-F238E27FC236}">
                <a16:creationId xmlns:a16="http://schemas.microsoft.com/office/drawing/2014/main" id="{1E42B6EF-C928-E3C6-AE80-5AEA66ED2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1B8B8-4518-984E-0FE7-29E24BEC194C}"/>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1192132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E2B43-3EEB-B8A5-4C4A-56BCF04C9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EA74D1-DEBC-6879-AC7B-1C24F80CE7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C0A0F-4547-604C-4451-C674114E98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9640DC-4E79-6ED2-BAF3-EB623AAE11EE}"/>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6" name="Footer Placeholder 5">
            <a:extLst>
              <a:ext uri="{FF2B5EF4-FFF2-40B4-BE49-F238E27FC236}">
                <a16:creationId xmlns:a16="http://schemas.microsoft.com/office/drawing/2014/main" id="{CF887023-29F9-91FC-6E95-7250775E72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0F667E-D5B8-8EFC-1A1B-8B80103D3DB0}"/>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391449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2630-2EB6-3A38-B45B-4B0FDE7585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7E76B4-EA28-524D-A114-2C250B377D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CC2D2-D6C4-0864-7FA9-7853E6D293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77DD47-D9CF-2B47-76CA-C2617E855F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514C8-2BE4-428F-CF91-3E026497D2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0B428-9043-932E-CDD0-E67150C3B73B}"/>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8" name="Footer Placeholder 7">
            <a:extLst>
              <a:ext uri="{FF2B5EF4-FFF2-40B4-BE49-F238E27FC236}">
                <a16:creationId xmlns:a16="http://schemas.microsoft.com/office/drawing/2014/main" id="{75FFD039-DE40-1476-6897-BB96411DC2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91D98-D38B-53A3-6453-29BF1A058381}"/>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2949897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B70F-AF71-EC5E-436E-E4D3B56205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EEA9EA-95CB-A89F-0131-CAD017A5154E}"/>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4" name="Footer Placeholder 3">
            <a:extLst>
              <a:ext uri="{FF2B5EF4-FFF2-40B4-BE49-F238E27FC236}">
                <a16:creationId xmlns:a16="http://schemas.microsoft.com/office/drawing/2014/main" id="{E4DF152F-2AC2-FB50-6817-2ED1A36D97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F1B2E0-EF16-78AB-9CD4-617F7095033F}"/>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3997665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57CB8E-EB75-E52D-94B4-96DB6D1B7C13}"/>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3" name="Footer Placeholder 2">
            <a:extLst>
              <a:ext uri="{FF2B5EF4-FFF2-40B4-BE49-F238E27FC236}">
                <a16:creationId xmlns:a16="http://schemas.microsoft.com/office/drawing/2014/main" id="{B7F6F9B0-2038-743D-C23F-5D6F5515DF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72CC4E-9FC0-B464-F8EE-BBA689C200B5}"/>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539562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66C2-A4CE-D244-6B23-E74CDA0AA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AE629-C256-7977-140A-013F1B2413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8DD39-031A-1BF2-D59E-C25EEF6C3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C0CB53-E58B-A7F5-15A7-15DD66C78738}"/>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6" name="Footer Placeholder 5">
            <a:extLst>
              <a:ext uri="{FF2B5EF4-FFF2-40B4-BE49-F238E27FC236}">
                <a16:creationId xmlns:a16="http://schemas.microsoft.com/office/drawing/2014/main" id="{9B98BFDB-CD12-062F-A2E6-485552200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91724D-518D-0677-FC2A-1568ED554DE1}"/>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221950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98F2-FCA5-5753-0921-6BE26B0D41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BF6619-B512-02AC-61DF-0205EE2C3A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965CA2-A868-DF70-6B69-268D0ACE9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DC3CA-86D9-581B-73EC-2471FA4B6B8A}"/>
              </a:ext>
            </a:extLst>
          </p:cNvPr>
          <p:cNvSpPr>
            <a:spLocks noGrp="1"/>
          </p:cNvSpPr>
          <p:nvPr>
            <p:ph type="dt" sz="half" idx="10"/>
          </p:nvPr>
        </p:nvSpPr>
        <p:spPr/>
        <p:txBody>
          <a:bodyPr/>
          <a:lstStyle/>
          <a:p>
            <a:fld id="{E4026E15-37D8-C84C-BC5E-B023DCA3EC3B}" type="datetimeFigureOut">
              <a:rPr lang="en-US" smtClean="0"/>
              <a:t>7/28/24</a:t>
            </a:fld>
            <a:endParaRPr lang="en-US"/>
          </a:p>
        </p:txBody>
      </p:sp>
      <p:sp>
        <p:nvSpPr>
          <p:cNvPr id="6" name="Footer Placeholder 5">
            <a:extLst>
              <a:ext uri="{FF2B5EF4-FFF2-40B4-BE49-F238E27FC236}">
                <a16:creationId xmlns:a16="http://schemas.microsoft.com/office/drawing/2014/main" id="{AF5FB66E-D9B8-F973-4089-A563DF8A2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A57FD-D62A-60A6-A966-D32C02F976EE}"/>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3979937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135C1-C6A9-63BB-F7F4-300F0D350C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90F866-00B9-0ACD-4980-3438E4FD98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9DDF6-1E1C-6273-6559-3DA679E104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026E15-37D8-C84C-BC5E-B023DCA3EC3B}" type="datetimeFigureOut">
              <a:rPr lang="en-US" smtClean="0"/>
              <a:t>7/28/24</a:t>
            </a:fld>
            <a:endParaRPr lang="en-US"/>
          </a:p>
        </p:txBody>
      </p:sp>
      <p:sp>
        <p:nvSpPr>
          <p:cNvPr id="5" name="Footer Placeholder 4">
            <a:extLst>
              <a:ext uri="{FF2B5EF4-FFF2-40B4-BE49-F238E27FC236}">
                <a16:creationId xmlns:a16="http://schemas.microsoft.com/office/drawing/2014/main" id="{96D34EC0-2C40-48BD-2036-CD81A2D3E6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045310-BB35-ABBD-A9BB-E4F704977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440244-5F5C-DD44-81C5-94752057D5AB}" type="slidenum">
              <a:rPr lang="en-US" smtClean="0"/>
              <a:t>‹#›</a:t>
            </a:fld>
            <a:endParaRPr lang="en-US"/>
          </a:p>
        </p:txBody>
      </p:sp>
    </p:spTree>
    <p:extLst>
      <p:ext uri="{BB962C8B-B14F-4D97-AF65-F5344CB8AC3E}">
        <p14:creationId xmlns:p14="http://schemas.microsoft.com/office/powerpoint/2010/main" val="53942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ED6096-6BBB-426B-9F30-58E94ADB3A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37EBFB-DCF2-ABED-B908-317064A597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46F8D-7FD0-446D-F251-E49D97E65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5FD56-1C96-F140-BD85-56467498009D}" type="datetimeFigureOut">
              <a:rPr lang="en-US" smtClean="0"/>
              <a:t>7/28/24</a:t>
            </a:fld>
            <a:endParaRPr lang="en-US"/>
          </a:p>
        </p:txBody>
      </p:sp>
      <p:sp>
        <p:nvSpPr>
          <p:cNvPr id="5" name="Footer Placeholder 4">
            <a:extLst>
              <a:ext uri="{FF2B5EF4-FFF2-40B4-BE49-F238E27FC236}">
                <a16:creationId xmlns:a16="http://schemas.microsoft.com/office/drawing/2014/main" id="{22C3CF89-9AE8-8006-196B-9593C0545A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AC8259-CF4E-C0F6-19C7-4A7246624A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C391E1-83AF-7847-9CD8-2967634C8AC9}" type="slidenum">
              <a:rPr lang="en-US" smtClean="0"/>
              <a:t>‹#›</a:t>
            </a:fld>
            <a:endParaRPr lang="en-US"/>
          </a:p>
        </p:txBody>
      </p:sp>
    </p:spTree>
    <p:extLst>
      <p:ext uri="{BB962C8B-B14F-4D97-AF65-F5344CB8AC3E}">
        <p14:creationId xmlns:p14="http://schemas.microsoft.com/office/powerpoint/2010/main" val="1927666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Joseph_Weizenbau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en.wikipedia.org/wiki/Frank_Rosenblatt"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Dendral" TargetMode="External"/><Relationship Id="rId2" Type="http://schemas.openxmlformats.org/officeDocument/2006/relationships/hyperlink" Target="https://www.klondike.ai/en/ai-history-the-1980s-and-expert-systems/"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0.pn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www.techtarget.com/searchenterpriseai/definition/AI-winter" TargetMode="Externa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link.springer.com/article/10.1007/s11263-015-0816-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image-net.org/challenges/LSVRC/2010/index.ph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youtube.com/watch?v=LI6xaY-VTP0"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medium.com/@metehankozan/supervised-and-unsupervised-learning-an-intuitive-approach-cd8f8f64b644"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sitn.hms.harvard.edu/flash/2017/history-artificial-intelligence/"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medium.com/data-science-365/overview-of-a-neural-networks-learning-process-61690a502f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stanford.edu/~shervine/teaching/cs-230/cheatsheet-recurrent-neural-network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2.xml"/><Relationship Id="rId2" Type="http://schemas.openxmlformats.org/officeDocument/2006/relationships/hyperlink" Target="https://redirect.cs.umbc.edu/courses/471/papers/turing.pdf" TargetMode="Externa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en.wikipedia.org/wiki/ENIAC#:~:text=ENIAC%20(%2F%CB%88%C9%9Bni,first%20to%20have%20them%20al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7A897-8D2C-74D9-10DF-24896D2817D6}"/>
              </a:ext>
            </a:extLst>
          </p:cNvPr>
          <p:cNvSpPr>
            <a:spLocks noGrp="1"/>
          </p:cNvSpPr>
          <p:nvPr>
            <p:ph type="title"/>
          </p:nvPr>
        </p:nvSpPr>
        <p:spPr>
          <a:xfrm>
            <a:off x="838200" y="556995"/>
            <a:ext cx="10515600" cy="1133693"/>
          </a:xfrm>
        </p:spPr>
        <p:txBody>
          <a:bodyPr>
            <a:normAutofit/>
          </a:bodyPr>
          <a:lstStyle/>
          <a:p>
            <a:r>
              <a:rPr lang="en-US" sz="5200"/>
              <a:t>Schedule </a:t>
            </a:r>
          </a:p>
        </p:txBody>
      </p:sp>
      <p:graphicFrame>
        <p:nvGraphicFramePr>
          <p:cNvPr id="7" name="Content Placeholder 2">
            <a:extLst>
              <a:ext uri="{FF2B5EF4-FFF2-40B4-BE49-F238E27FC236}">
                <a16:creationId xmlns:a16="http://schemas.microsoft.com/office/drawing/2014/main" id="{7FE1C6D2-4EEC-5904-5EA5-3916B9849FD1}"/>
              </a:ext>
            </a:extLst>
          </p:cNvPr>
          <p:cNvGraphicFramePr>
            <a:graphicFrameLocks noGrp="1"/>
          </p:cNvGraphicFramePr>
          <p:nvPr>
            <p:ph idx="1"/>
            <p:extLst>
              <p:ext uri="{D42A27DB-BD31-4B8C-83A1-F6EECF244321}">
                <p14:modId xmlns:p14="http://schemas.microsoft.com/office/powerpoint/2010/main" val="6851853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6976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40" name="Rectangle 313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7E105-9ECF-7375-3058-DB26E331B056}"/>
              </a:ext>
            </a:extLst>
          </p:cNvPr>
          <p:cNvSpPr>
            <a:spLocks noGrp="1"/>
          </p:cNvSpPr>
          <p:nvPr>
            <p:ph type="title"/>
          </p:nvPr>
        </p:nvSpPr>
        <p:spPr>
          <a:xfrm>
            <a:off x="630936" y="639520"/>
            <a:ext cx="3429000" cy="1719072"/>
          </a:xfrm>
        </p:spPr>
        <p:txBody>
          <a:bodyPr anchor="b">
            <a:normAutofit/>
          </a:bodyPr>
          <a:lstStyle/>
          <a:p>
            <a:r>
              <a:rPr lang="en-US" sz="3400" b="1" dirty="0"/>
              <a:t>AI Boom in 1957-1973</a:t>
            </a:r>
          </a:p>
        </p:txBody>
      </p:sp>
      <p:sp>
        <p:nvSpPr>
          <p:cNvPr id="314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111FC4-97DB-BA0B-82EF-8D43A3136C15}"/>
              </a:ext>
            </a:extLst>
          </p:cNvPr>
          <p:cNvSpPr>
            <a:spLocks noGrp="1"/>
          </p:cNvSpPr>
          <p:nvPr>
            <p:ph idx="1"/>
          </p:nvPr>
        </p:nvSpPr>
        <p:spPr>
          <a:xfrm>
            <a:off x="630936" y="2807208"/>
            <a:ext cx="3429000" cy="3410712"/>
          </a:xfrm>
        </p:spPr>
        <p:txBody>
          <a:bodyPr anchor="t">
            <a:normAutofit/>
          </a:bodyPr>
          <a:lstStyle/>
          <a:p>
            <a:r>
              <a:rPr lang="en-US" sz="2200" dirty="0">
                <a:latin typeface="Georgia" panose="02040502050405020303" pitchFamily="18" charset="0"/>
              </a:rPr>
              <a:t>Increased Storage and Speed and Cost Reduction </a:t>
            </a:r>
            <a:endParaRPr lang="en-US" sz="2200" dirty="0">
              <a:effectLst/>
              <a:highlight>
                <a:srgbClr val="FFFFFF"/>
              </a:highlight>
              <a:latin typeface="Georgia" panose="02040502050405020303" pitchFamily="18" charset="0"/>
            </a:endParaRPr>
          </a:p>
          <a:p>
            <a:r>
              <a:rPr lang="en-US" sz="2200" dirty="0">
                <a:effectLst/>
                <a:highlight>
                  <a:srgbClr val="FFFFFF"/>
                </a:highlight>
                <a:latin typeface="Georgia" panose="02040502050405020303" pitchFamily="18" charset="0"/>
              </a:rPr>
              <a:t>General Problem Solver </a:t>
            </a:r>
            <a:r>
              <a:rPr lang="en-US" sz="2200" dirty="0">
                <a:highlight>
                  <a:srgbClr val="FFFFFF"/>
                </a:highlight>
                <a:latin typeface="Georgia" panose="02040502050405020303" pitchFamily="18" charset="0"/>
              </a:rPr>
              <a:t>in 1957-1959 </a:t>
            </a:r>
            <a:r>
              <a:rPr lang="en-US" sz="2200" dirty="0">
                <a:effectLst/>
                <a:highlight>
                  <a:srgbClr val="FFFFFF"/>
                </a:highlight>
                <a:latin typeface="Georgia" panose="02040502050405020303" pitchFamily="18" charset="0"/>
              </a:rPr>
              <a:t>by Newell, Simon, and Shaw</a:t>
            </a:r>
          </a:p>
          <a:p>
            <a:r>
              <a:rPr lang="en-US" sz="2200" i="0" dirty="0">
                <a:effectLst/>
                <a:highlight>
                  <a:srgbClr val="FFFFFF"/>
                </a:highlight>
                <a:latin typeface="Georgia" panose="02040502050405020303" pitchFamily="18" charset="0"/>
              </a:rPr>
              <a:t>ELIZA from 1964 to 1967 at </a:t>
            </a:r>
            <a:r>
              <a:rPr lang="en-US" sz="2200" i="0" u="none" strike="noStrike" dirty="0">
                <a:effectLst/>
                <a:highlight>
                  <a:srgbClr val="FFFFFF"/>
                </a:highlight>
                <a:latin typeface="Georgia" panose="02040502050405020303" pitchFamily="18" charset="0"/>
              </a:rPr>
              <a:t>MIT</a:t>
            </a:r>
            <a:r>
              <a:rPr lang="en-US" sz="2200" i="0" dirty="0">
                <a:effectLst/>
                <a:highlight>
                  <a:srgbClr val="FFFFFF"/>
                </a:highlight>
                <a:latin typeface="Georgia" panose="02040502050405020303" pitchFamily="18" charset="0"/>
              </a:rPr>
              <a:t> by </a:t>
            </a:r>
            <a:r>
              <a:rPr lang="en-US" sz="2200" i="0" u="sng" dirty="0">
                <a:effectLst/>
                <a:highlight>
                  <a:srgbClr val="FFFFFF"/>
                </a:highlight>
                <a:latin typeface="Georgia" panose="02040502050405020303" pitchFamily="18" charset="0"/>
                <a:hlinkClick r:id="rId2"/>
              </a:rPr>
              <a:t>Joseph Weizenbaum</a:t>
            </a:r>
            <a:r>
              <a:rPr lang="en-US" sz="2200" i="0" dirty="0">
                <a:effectLst/>
                <a:highlight>
                  <a:srgbClr val="FFFFFF"/>
                </a:highlight>
                <a:latin typeface="Georgia" panose="02040502050405020303" pitchFamily="18" charset="0"/>
              </a:rPr>
              <a:t>.</a:t>
            </a:r>
          </a:p>
          <a:p>
            <a:endParaRPr lang="en-US" sz="2200" dirty="0">
              <a:latin typeface="Georgia" panose="02040502050405020303" pitchFamily="18" charset="0"/>
            </a:endParaRPr>
          </a:p>
        </p:txBody>
      </p:sp>
      <p:pic>
        <p:nvPicPr>
          <p:cNvPr id="3074" name="Picture 2" descr="A screenshot of a computer&#10;&#10;Description automatically generated">
            <a:extLst>
              <a:ext uri="{FF2B5EF4-FFF2-40B4-BE49-F238E27FC236}">
                <a16:creationId xmlns:a16="http://schemas.microsoft.com/office/drawing/2014/main" id="{42B3FCB2-5AEF-9B21-0166-251949559E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190521"/>
            <a:ext cx="6903720" cy="447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29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B4490-FBA0-9BDC-8FA7-6FCA633BA8ED}"/>
              </a:ext>
            </a:extLst>
          </p:cNvPr>
          <p:cNvSpPr>
            <a:spLocks noGrp="1"/>
          </p:cNvSpPr>
          <p:nvPr>
            <p:ph type="title"/>
          </p:nvPr>
        </p:nvSpPr>
        <p:spPr>
          <a:xfrm>
            <a:off x="457201" y="412454"/>
            <a:ext cx="2381250" cy="2101850"/>
          </a:xfrm>
        </p:spPr>
        <p:txBody>
          <a:bodyPr>
            <a:normAutofit/>
          </a:bodyPr>
          <a:lstStyle/>
          <a:p>
            <a:r>
              <a:rPr lang="en-US" sz="2400" b="1"/>
              <a:t>Developments on Deep Learning Front  and Fall of Neural Networks</a:t>
            </a:r>
            <a:endParaRPr lang="en-US" sz="2400"/>
          </a:p>
        </p:txBody>
      </p:sp>
      <p:sp>
        <p:nvSpPr>
          <p:cNvPr id="1033" name="Rectangle 1032">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5" name="Rectangle 1034">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BEB285-6768-C7A0-66A2-D3D76FE3F73D}"/>
              </a:ext>
            </a:extLst>
          </p:cNvPr>
          <p:cNvSpPr>
            <a:spLocks noGrp="1"/>
          </p:cNvSpPr>
          <p:nvPr>
            <p:ph idx="1"/>
          </p:nvPr>
        </p:nvSpPr>
        <p:spPr>
          <a:xfrm>
            <a:off x="3157538" y="412454"/>
            <a:ext cx="3243262" cy="2101850"/>
          </a:xfrm>
        </p:spPr>
        <p:txBody>
          <a:bodyPr anchor="ctr">
            <a:normAutofit fontScale="92500" lnSpcReduction="20000"/>
          </a:bodyPr>
          <a:lstStyle/>
          <a:p>
            <a:r>
              <a:rPr lang="en-US" sz="1700" dirty="0">
                <a:highlight>
                  <a:srgbClr val="FFFFFF"/>
                </a:highlight>
                <a:latin typeface="Georgia" panose="02040502050405020303" pitchFamily="18" charset="0"/>
              </a:rPr>
              <a:t>F</a:t>
            </a:r>
            <a:r>
              <a:rPr lang="en-US" sz="1700" i="0" dirty="0">
                <a:effectLst/>
                <a:highlight>
                  <a:srgbClr val="FFFFFF"/>
                </a:highlight>
                <a:latin typeface="Georgia" panose="02040502050405020303" pitchFamily="18" charset="0"/>
              </a:rPr>
              <a:t>irst hardware implementation of Perceptron : </a:t>
            </a:r>
            <a:r>
              <a:rPr lang="en-US" sz="1700" b="1" u="sng" dirty="0">
                <a:highlight>
                  <a:srgbClr val="FFFFFF"/>
                </a:highlight>
                <a:latin typeface="Georgia" panose="02040502050405020303" pitchFamily="18" charset="0"/>
              </a:rPr>
              <a:t>McCulloch–Pitts neuron</a:t>
            </a:r>
          </a:p>
          <a:p>
            <a:r>
              <a:rPr lang="en-US" sz="1700" b="0" i="0" dirty="0">
                <a:effectLst/>
                <a:highlight>
                  <a:srgbClr val="FFFFFF"/>
                </a:highlight>
                <a:latin typeface="Arial" panose="020B0604020202020204" pitchFamily="34" charset="0"/>
              </a:rPr>
              <a:t>Mark I Perceptron machine</a:t>
            </a:r>
            <a:endParaRPr lang="en-US" sz="1700" dirty="0">
              <a:highlight>
                <a:srgbClr val="FFFFFF"/>
              </a:highlight>
              <a:latin typeface="Georgia" panose="02040502050405020303" pitchFamily="18" charset="0"/>
            </a:endParaRPr>
          </a:p>
          <a:p>
            <a:r>
              <a:rPr lang="en-US" sz="1700" dirty="0">
                <a:highlight>
                  <a:srgbClr val="FFFFFF"/>
                </a:highlight>
                <a:latin typeface="Georgia" panose="02040502050405020303" pitchFamily="18" charset="0"/>
              </a:rPr>
              <a:t>Early Ideas on </a:t>
            </a:r>
            <a:r>
              <a:rPr lang="en-US" sz="1700" dirty="0">
                <a:latin typeface="Georgia" panose="02040502050405020303" pitchFamily="18" charset="0"/>
              </a:rPr>
              <a:t>Backpropagation</a:t>
            </a:r>
          </a:p>
          <a:p>
            <a:pPr lvl="1"/>
            <a:r>
              <a:rPr lang="en-US" sz="700" b="0" i="0" dirty="0">
                <a:solidFill>
                  <a:srgbClr val="202122"/>
                </a:solidFill>
                <a:effectLst/>
                <a:highlight>
                  <a:srgbClr val="FFFFFF"/>
                </a:highlight>
                <a:latin typeface="Arial" panose="020B0604020202020204" pitchFamily="34" charset="0"/>
              </a:rPr>
              <a:t>introduced in 1962 by </a:t>
            </a:r>
            <a:r>
              <a:rPr lang="en-US" sz="700" b="0" i="0" u="sng" dirty="0">
                <a:effectLst/>
                <a:highlight>
                  <a:srgbClr val="FFFFFF"/>
                </a:highlight>
                <a:latin typeface="Arial" panose="020B0604020202020204" pitchFamily="34" charset="0"/>
                <a:hlinkClick r:id="rId2"/>
              </a:rPr>
              <a:t>Frank Rosenblatt</a:t>
            </a:r>
            <a:endParaRPr lang="en-US" sz="700" b="0" i="0" u="sng" dirty="0">
              <a:effectLst/>
              <a:highlight>
                <a:srgbClr val="FFFFFF"/>
              </a:highlight>
              <a:latin typeface="Arial" panose="020B0604020202020204" pitchFamily="34" charset="0"/>
            </a:endParaRPr>
          </a:p>
          <a:p>
            <a:r>
              <a:rPr lang="en-US" sz="1700" dirty="0">
                <a:highlight>
                  <a:srgbClr val="FFFFFF"/>
                </a:highlight>
                <a:latin typeface="Georgia" panose="02040502050405020303" pitchFamily="18" charset="0"/>
              </a:rPr>
              <a:t>"</a:t>
            </a:r>
            <a:r>
              <a:rPr lang="en-US" sz="1700" dirty="0" err="1">
                <a:highlight>
                  <a:srgbClr val="FFFFFF"/>
                </a:highlight>
                <a:latin typeface="Georgia" panose="02040502050405020303" pitchFamily="18" charset="0"/>
              </a:rPr>
              <a:t>Perceptrons</a:t>
            </a:r>
            <a:r>
              <a:rPr lang="en-US" sz="1700" dirty="0">
                <a:highlight>
                  <a:srgbClr val="FFFFFF"/>
                </a:highlight>
                <a:latin typeface="Georgia" panose="02040502050405020303" pitchFamily="18" charset="0"/>
              </a:rPr>
              <a:t>” by Marvin Minsky and Seymour </a:t>
            </a:r>
            <a:r>
              <a:rPr lang="en-US" sz="1700" dirty="0" err="1">
                <a:highlight>
                  <a:srgbClr val="FFFFFF"/>
                </a:highlight>
                <a:latin typeface="Georgia" panose="02040502050405020303" pitchFamily="18" charset="0"/>
              </a:rPr>
              <a:t>Papert</a:t>
            </a:r>
            <a:endParaRPr lang="en-US" sz="1700" dirty="0">
              <a:highlight>
                <a:srgbClr val="FFFFFF"/>
              </a:highlight>
              <a:latin typeface="Georgia" panose="02040502050405020303" pitchFamily="18" charset="0"/>
            </a:endParaRPr>
          </a:p>
          <a:p>
            <a:endParaRPr lang="en-US" sz="1100" b="0" i="0" u="sng" dirty="0">
              <a:effectLst/>
              <a:highlight>
                <a:srgbClr val="FFFFFF"/>
              </a:highlight>
              <a:latin typeface="Arial" panose="020B0604020202020204" pitchFamily="34" charset="0"/>
            </a:endParaRPr>
          </a:p>
          <a:p>
            <a:pPr lvl="1"/>
            <a:endParaRPr lang="en-US" sz="1300" dirty="0">
              <a:latin typeface="Georgia" panose="02040502050405020303" pitchFamily="18" charset="0"/>
            </a:endParaRPr>
          </a:p>
        </p:txBody>
      </p:sp>
      <p:pic>
        <p:nvPicPr>
          <p:cNvPr id="4" name="Picture 6" descr="A person working on a machine&#10;&#10;Description automatically generated">
            <a:extLst>
              <a:ext uri="{FF2B5EF4-FFF2-40B4-BE49-F238E27FC236}">
                <a16:creationId xmlns:a16="http://schemas.microsoft.com/office/drawing/2014/main" id="{50023093-B138-28CB-78EE-70F0C1678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049" r="-2" b="11048"/>
          <a:stretch/>
        </p:blipFill>
        <p:spPr bwMode="auto">
          <a:xfrm>
            <a:off x="20" y="295963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4C5E912-9861-FE5C-DEB4-CD08EF12C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 b="228"/>
          <a:stretch/>
        </p:blipFill>
        <p:spPr bwMode="auto">
          <a:xfrm>
            <a:off x="6591299" y="1"/>
            <a:ext cx="5600701"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912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insky's 1960 paper 'Steps Toward Artificial Intelligence' laid out the routes subsequent researchers would take">
            <a:extLst>
              <a:ext uri="{FF2B5EF4-FFF2-40B4-BE49-F238E27FC236}">
                <a16:creationId xmlns:a16="http://schemas.microsoft.com/office/drawing/2014/main" id="{6739030A-EFD6-DD59-9C5D-FF86C102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3818"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4" name="Rectangle 206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0E125D-7B32-FC59-EDD2-9ED0B85AFA8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600" b="0" i="1">
                <a:solidFill>
                  <a:schemeClr val="bg1"/>
                </a:solidFill>
                <a:effectLst/>
              </a:rPr>
              <a:t>“From three to eight years we will have a machine with the general intelligence of an average human being.”  </a:t>
            </a:r>
            <a:br>
              <a:rPr lang="en-US" sz="2600" b="0" i="1">
                <a:solidFill>
                  <a:schemeClr val="bg1"/>
                </a:solidFill>
                <a:effectLst/>
              </a:rPr>
            </a:br>
            <a:br>
              <a:rPr lang="en-US" sz="2600" b="0" i="1">
                <a:solidFill>
                  <a:schemeClr val="bg1"/>
                </a:solidFill>
                <a:effectLst/>
              </a:rPr>
            </a:br>
            <a:r>
              <a:rPr lang="en-US" sz="2600" b="0" i="0">
                <a:solidFill>
                  <a:schemeClr val="bg1"/>
                </a:solidFill>
                <a:effectLst/>
              </a:rPr>
              <a:t>AI pioneer Marvin Minsky  in 1970</a:t>
            </a:r>
            <a:endParaRPr lang="en-US" sz="2600">
              <a:solidFill>
                <a:schemeClr val="bg1"/>
              </a:solidFill>
            </a:endParaRPr>
          </a:p>
        </p:txBody>
      </p:sp>
      <p:sp>
        <p:nvSpPr>
          <p:cNvPr id="2066" name="Rectangle 20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8" name="Rectangle 20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733770C-3DC1-230F-CBD0-F6226CD8D066}"/>
              </a:ext>
            </a:extLst>
          </p:cNvPr>
          <p:cNvSpPr txBox="1"/>
          <p:nvPr/>
        </p:nvSpPr>
        <p:spPr>
          <a:xfrm>
            <a:off x="4501341" y="6162722"/>
            <a:ext cx="5426357" cy="646331"/>
          </a:xfrm>
          <a:prstGeom prst="rect">
            <a:avLst/>
          </a:prstGeom>
          <a:noFill/>
        </p:spPr>
        <p:txBody>
          <a:bodyPr wrap="none" rtlCol="0">
            <a:spAutoFit/>
          </a:bodyPr>
          <a:lstStyle/>
          <a:p>
            <a:r>
              <a:rPr lang="en-US" b="1" dirty="0">
                <a:solidFill>
                  <a:srgbClr val="222222"/>
                </a:solidFill>
                <a:effectLst/>
                <a:highlight>
                  <a:srgbClr val="FFFFFF"/>
                </a:highlight>
                <a:latin typeface="Indy Serif"/>
              </a:rPr>
              <a:t>'The world has lost one of its greatest minds in science'</a:t>
            </a:r>
          </a:p>
          <a:p>
            <a:endParaRPr lang="en-US" dirty="0"/>
          </a:p>
        </p:txBody>
      </p:sp>
    </p:spTree>
    <p:extLst>
      <p:ext uri="{BB962C8B-B14F-4D97-AF65-F5344CB8AC3E}">
        <p14:creationId xmlns:p14="http://schemas.microsoft.com/office/powerpoint/2010/main" val="111083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in coats in a snowy area&#10;&#10;Description automatically generated">
            <a:extLst>
              <a:ext uri="{FF2B5EF4-FFF2-40B4-BE49-F238E27FC236}">
                <a16:creationId xmlns:a16="http://schemas.microsoft.com/office/drawing/2014/main" id="{16B84F67-B314-57CC-1965-36ED702DE39D}"/>
              </a:ext>
            </a:extLst>
          </p:cNvPr>
          <p:cNvPicPr>
            <a:picLocks noChangeAspect="1"/>
          </p:cNvPicPr>
          <p:nvPr/>
        </p:nvPicPr>
        <p:blipFill rotWithShape="1">
          <a:blip r:embed="rId2">
            <a:alphaModFix amt="40000"/>
          </a:blip>
          <a:srcRect t="1747"/>
          <a:stretch/>
        </p:blipFill>
        <p:spPr>
          <a:xfrm>
            <a:off x="20" y="10"/>
            <a:ext cx="12191980" cy="6857990"/>
          </a:xfrm>
          <a:prstGeom prst="rect">
            <a:avLst/>
          </a:prstGeom>
        </p:spPr>
      </p:pic>
      <p:sp>
        <p:nvSpPr>
          <p:cNvPr id="2" name="Title 1">
            <a:extLst>
              <a:ext uri="{FF2B5EF4-FFF2-40B4-BE49-F238E27FC236}">
                <a16:creationId xmlns:a16="http://schemas.microsoft.com/office/drawing/2014/main" id="{45C884EC-060F-55F4-2334-3E38086189DE}"/>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First Winter: 1974-1980</a:t>
            </a:r>
          </a:p>
        </p:txBody>
      </p:sp>
      <p:sp>
        <p:nvSpPr>
          <p:cNvPr id="89"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2" name="Content Placeholder 2">
            <a:extLst>
              <a:ext uri="{FF2B5EF4-FFF2-40B4-BE49-F238E27FC236}">
                <a16:creationId xmlns:a16="http://schemas.microsoft.com/office/drawing/2014/main" id="{0D9B0F07-1E12-A70A-1302-32624E038437}"/>
              </a:ext>
            </a:extLst>
          </p:cNvPr>
          <p:cNvGraphicFramePr>
            <a:graphicFrameLocks noGrp="1"/>
          </p:cNvGraphicFramePr>
          <p:nvPr>
            <p:ph idx="1"/>
            <p:extLst>
              <p:ext uri="{D42A27DB-BD31-4B8C-83A1-F6EECF244321}">
                <p14:modId xmlns:p14="http://schemas.microsoft.com/office/powerpoint/2010/main" val="2363904436"/>
              </p:ext>
            </p:extLst>
          </p:nvPr>
        </p:nvGraphicFramePr>
        <p:xfrm>
          <a:off x="450761" y="1927710"/>
          <a:ext cx="11475076" cy="456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646060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A302AE0F-FFD7-2E0B-6554-3DE40A5E7026}"/>
              </a:ext>
            </a:extLst>
          </p:cNvPr>
          <p:cNvPicPr>
            <a:picLocks noChangeAspect="1"/>
          </p:cNvPicPr>
          <p:nvPr/>
        </p:nvPicPr>
        <p:blipFill>
          <a:blip r:embed="rId2">
            <a:alphaModFix amt="35000"/>
          </a:blip>
          <a:srcRect t="15730"/>
          <a:stretch/>
        </p:blipFill>
        <p:spPr>
          <a:xfrm>
            <a:off x="20" y="10"/>
            <a:ext cx="12191980" cy="6857990"/>
          </a:xfrm>
          <a:prstGeom prst="rect">
            <a:avLst/>
          </a:prstGeom>
        </p:spPr>
      </p:pic>
      <p:graphicFrame>
        <p:nvGraphicFramePr>
          <p:cNvPr id="36" name="Content Placeholder 2">
            <a:extLst>
              <a:ext uri="{FF2B5EF4-FFF2-40B4-BE49-F238E27FC236}">
                <a16:creationId xmlns:a16="http://schemas.microsoft.com/office/drawing/2014/main" id="{3D5CD974-512C-D9B3-9EDC-7E6B4D14DE95}"/>
              </a:ext>
            </a:extLst>
          </p:cNvPr>
          <p:cNvGraphicFramePr>
            <a:graphicFrameLocks noGrp="1"/>
          </p:cNvGraphicFramePr>
          <p:nvPr>
            <p:ph idx="1"/>
            <p:extLst>
              <p:ext uri="{D42A27DB-BD31-4B8C-83A1-F6EECF244321}">
                <p14:modId xmlns:p14="http://schemas.microsoft.com/office/powerpoint/2010/main" val="5279307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37047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6164" name="Rectangle 616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FB615-8AC2-7E7E-F09F-DEE164BF4B7D}"/>
              </a:ext>
            </a:extLst>
          </p:cNvPr>
          <p:cNvSpPr>
            <a:spLocks noGrp="1"/>
          </p:cNvSpPr>
          <p:nvPr>
            <p:ph type="title"/>
          </p:nvPr>
        </p:nvSpPr>
        <p:spPr>
          <a:xfrm>
            <a:off x="479503" y="350196"/>
            <a:ext cx="5788089" cy="1222126"/>
          </a:xfrm>
        </p:spPr>
        <p:txBody>
          <a:bodyPr anchor="ctr">
            <a:normAutofit/>
          </a:bodyPr>
          <a:lstStyle/>
          <a:p>
            <a:r>
              <a:rPr lang="en-US" sz="3300" b="1" i="0">
                <a:effectLst/>
                <a:highlight>
                  <a:srgbClr val="FFFFFF"/>
                </a:highlight>
                <a:latin typeface="Georgia" panose="02040502050405020303" pitchFamily="18" charset="0"/>
              </a:rPr>
              <a:t>Resurgence of AI in 1980s</a:t>
            </a:r>
            <a:endParaRPr lang="en-US" sz="3300" b="1" dirty="0">
              <a:latin typeface="Georgia" panose="02040502050405020303" pitchFamily="18" charset="0"/>
            </a:endParaRPr>
          </a:p>
        </p:txBody>
      </p:sp>
      <p:sp>
        <p:nvSpPr>
          <p:cNvPr id="3" name="Content Placeholder 2">
            <a:extLst>
              <a:ext uri="{FF2B5EF4-FFF2-40B4-BE49-F238E27FC236}">
                <a16:creationId xmlns:a16="http://schemas.microsoft.com/office/drawing/2014/main" id="{9D599803-4D0A-2070-AD3C-5804AC19BA06}"/>
              </a:ext>
            </a:extLst>
          </p:cNvPr>
          <p:cNvSpPr>
            <a:spLocks noGrp="1"/>
          </p:cNvSpPr>
          <p:nvPr>
            <p:ph idx="1"/>
          </p:nvPr>
        </p:nvSpPr>
        <p:spPr>
          <a:xfrm>
            <a:off x="178420" y="1895708"/>
            <a:ext cx="6162745" cy="4460642"/>
          </a:xfrm>
        </p:spPr>
        <p:txBody>
          <a:bodyPr anchor="ctr">
            <a:noAutofit/>
          </a:bodyPr>
          <a:lstStyle/>
          <a:p>
            <a:r>
              <a:rPr lang="en-US" sz="2200" dirty="0">
                <a:highlight>
                  <a:srgbClr val="FFFFFF"/>
                </a:highlight>
                <a:latin typeface="Georgia" panose="02040502050405020303" pitchFamily="18" charset="0"/>
              </a:rPr>
              <a:t>E</a:t>
            </a:r>
            <a:r>
              <a:rPr lang="en-US" sz="2200" b="0" i="0" dirty="0">
                <a:effectLst/>
                <a:highlight>
                  <a:srgbClr val="FFFFFF"/>
                </a:highlight>
                <a:latin typeface="Georgia" panose="02040502050405020303" pitchFamily="18" charset="0"/>
              </a:rPr>
              <a:t>xpansion of algorithmic toolkit</a:t>
            </a:r>
          </a:p>
          <a:p>
            <a:r>
              <a:rPr lang="en-US" sz="2200" dirty="0">
                <a:highlight>
                  <a:srgbClr val="FFFFFF"/>
                </a:highlight>
                <a:latin typeface="Georgia" panose="02040502050405020303" pitchFamily="18" charset="0"/>
              </a:rPr>
              <a:t>Rising funds </a:t>
            </a:r>
            <a:endParaRPr lang="en-US" sz="2200" dirty="0">
              <a:latin typeface="Georgia" panose="02040502050405020303" pitchFamily="18" charset="0"/>
            </a:endParaRPr>
          </a:p>
          <a:p>
            <a:r>
              <a:rPr lang="en-US" sz="2200" dirty="0">
                <a:highlight>
                  <a:srgbClr val="FFFFFF"/>
                </a:highlight>
                <a:latin typeface="Georgia" panose="02040502050405020303" pitchFamily="18" charset="0"/>
                <a:hlinkClick r:id="rId2"/>
              </a:rPr>
              <a:t>S</a:t>
            </a:r>
            <a:r>
              <a:rPr lang="en-US" sz="2200" i="0" dirty="0">
                <a:effectLst/>
                <a:highlight>
                  <a:srgbClr val="FFFFFF"/>
                </a:highlight>
                <a:latin typeface="Georgia" panose="02040502050405020303" pitchFamily="18" charset="0"/>
                <a:hlinkClick r:id="rId2"/>
              </a:rPr>
              <a:t>econd generation Expert-Systems </a:t>
            </a:r>
            <a:endParaRPr lang="en-US" sz="2200" dirty="0">
              <a:latin typeface="Georgia" panose="02040502050405020303" pitchFamily="18" charset="0"/>
            </a:endParaRPr>
          </a:p>
          <a:p>
            <a:pPr lvl="1"/>
            <a:r>
              <a:rPr lang="en-US" sz="2200" dirty="0">
                <a:latin typeface="Georgia" panose="02040502050405020303" pitchFamily="18" charset="0"/>
              </a:rPr>
              <a:t>Rule-Based Systems/Knowledge-Based Systems</a:t>
            </a:r>
          </a:p>
          <a:p>
            <a:pPr lvl="1"/>
            <a:r>
              <a:rPr lang="en-US" sz="2200" b="0" i="0" dirty="0">
                <a:effectLst/>
                <a:highlight>
                  <a:srgbClr val="FFFFFF"/>
                </a:highlight>
                <a:latin typeface="Georgia" panose="02040502050405020303" pitchFamily="18" charset="0"/>
              </a:rPr>
              <a:t>Edward Feigenbaum- “Father of Expert Systems”</a:t>
            </a:r>
          </a:p>
          <a:p>
            <a:pPr lvl="1"/>
            <a:r>
              <a:rPr lang="en-US" sz="2200" i="0" u="none" strike="noStrike" dirty="0">
                <a:effectLst/>
                <a:highlight>
                  <a:srgbClr val="FFFFFF"/>
                </a:highlight>
                <a:latin typeface="Georgia" panose="02040502050405020303" pitchFamily="18" charset="0"/>
              </a:rPr>
              <a:t>DENDRAL (1965) and </a:t>
            </a:r>
            <a:r>
              <a:rPr lang="en-US" sz="2200" dirty="0">
                <a:latin typeface="Georgia" panose="02040502050405020303" pitchFamily="18" charset="0"/>
              </a:rPr>
              <a:t>MYCIN </a:t>
            </a:r>
            <a:r>
              <a:rPr lang="en-US" sz="2200" dirty="0">
                <a:highlight>
                  <a:srgbClr val="FFFFFF"/>
                </a:highlight>
                <a:latin typeface="Georgia" panose="02040502050405020303" pitchFamily="18" charset="0"/>
              </a:rPr>
              <a:t>(</a:t>
            </a:r>
            <a:r>
              <a:rPr lang="en-US" sz="2200" b="0" i="0" dirty="0">
                <a:effectLst/>
                <a:highlight>
                  <a:srgbClr val="FFFFFF"/>
                </a:highlight>
                <a:latin typeface="Georgia" panose="02040502050405020303" pitchFamily="18" charset="0"/>
              </a:rPr>
              <a:t>early 1970s</a:t>
            </a:r>
            <a:r>
              <a:rPr lang="en-US" sz="2200" dirty="0">
                <a:highlight>
                  <a:srgbClr val="FFFFFF"/>
                </a:highlight>
                <a:latin typeface="Georgia" panose="02040502050405020303" pitchFamily="18" charset="0"/>
              </a:rPr>
              <a:t>)</a:t>
            </a:r>
            <a:r>
              <a:rPr lang="en-US" sz="2200" b="1" i="0" u="none" strike="noStrike" dirty="0">
                <a:effectLst/>
                <a:highlight>
                  <a:srgbClr val="FFFFFF"/>
                </a:highlight>
                <a:latin typeface="Georgia" panose="02040502050405020303" pitchFamily="18" charset="0"/>
                <a:hlinkClick r:id="rId3"/>
              </a:rPr>
              <a:t> </a:t>
            </a:r>
            <a:r>
              <a:rPr lang="en-US" sz="2200" dirty="0">
                <a:highlight>
                  <a:srgbClr val="FFFFFF"/>
                </a:highlight>
                <a:latin typeface="Georgia" panose="02040502050405020303" pitchFamily="18" charset="0"/>
              </a:rPr>
              <a:t>at Sandford University</a:t>
            </a:r>
          </a:p>
          <a:p>
            <a:pPr lvl="1"/>
            <a:r>
              <a:rPr lang="en-US" sz="2200" b="1" i="0" u="sng" dirty="0">
                <a:effectLst/>
                <a:highlight>
                  <a:srgbClr val="FFFFFF"/>
                </a:highlight>
                <a:latin typeface="Georgia" panose="02040502050405020303" pitchFamily="18" charset="0"/>
              </a:rPr>
              <a:t>XCON</a:t>
            </a:r>
            <a:r>
              <a:rPr lang="en-US" sz="2200" dirty="0">
                <a:highlight>
                  <a:srgbClr val="FFFFFF"/>
                </a:highlight>
                <a:latin typeface="Georgia" panose="02040502050405020303" pitchFamily="18" charset="0"/>
              </a:rPr>
              <a:t> at </a:t>
            </a:r>
            <a:r>
              <a:rPr lang="en-US" sz="2200" b="0" i="0" dirty="0">
                <a:effectLst/>
                <a:highlight>
                  <a:srgbClr val="FFFFFF"/>
                </a:highlight>
                <a:latin typeface="Georgia" panose="02040502050405020303" pitchFamily="18" charset="0"/>
              </a:rPr>
              <a:t>Carnegie-Mellon University</a:t>
            </a:r>
            <a:endParaRPr lang="en-US" sz="2200" dirty="0">
              <a:latin typeface="Georgia" panose="02040502050405020303" pitchFamily="18" charset="0"/>
            </a:endParaRPr>
          </a:p>
          <a:p>
            <a:r>
              <a:rPr lang="en-US" sz="2200" dirty="0">
                <a:latin typeface="Georgia" panose="02040502050405020303" pitchFamily="18" charset="0"/>
              </a:rPr>
              <a:t>Commercialization of AI technology </a:t>
            </a:r>
          </a:p>
          <a:p>
            <a:r>
              <a:rPr lang="en-US" sz="2200" dirty="0">
                <a:latin typeface="Georgia" panose="02040502050405020303" pitchFamily="18" charset="0"/>
              </a:rPr>
              <a:t>Advances in Deep Learning</a:t>
            </a:r>
          </a:p>
        </p:txBody>
      </p:sp>
      <p:pic>
        <p:nvPicPr>
          <p:cNvPr id="6150" name="Picture 6" descr="feigenbaum-dendral">
            <a:extLst>
              <a:ext uri="{FF2B5EF4-FFF2-40B4-BE49-F238E27FC236}">
                <a16:creationId xmlns:a16="http://schemas.microsoft.com/office/drawing/2014/main" id="{265F56CF-5B32-A4C9-5458-9B0C71BB3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11" r="36411"/>
          <a:stretch/>
        </p:blipFill>
        <p:spPr bwMode="auto">
          <a:xfrm>
            <a:off x="6267594" y="1"/>
            <a:ext cx="593123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3" descr="A vibrant collage depicting the resurgence of AI in the 1980s. The image features elements like an old computer with green text on its screen, a bookshelf filled with AI and expert system books, a group of scientists in 80s attire brainstorming at a chalkboard with diagrams and equations, and a large mainframe computer in the background. There are also visual representations of early expert systems like MYCIN and DENDRAL, and a graph showing the rise of AI popularity during the decade. The overall feel should be a blend of technological optimism and retro aesthetics.">
            <a:extLst>
              <a:ext uri="{FF2B5EF4-FFF2-40B4-BE49-F238E27FC236}">
                <a16:creationId xmlns:a16="http://schemas.microsoft.com/office/drawing/2014/main" id="{B4A32858-0184-A02E-8270-906D618CAFBC}"/>
              </a:ext>
            </a:extLst>
          </p:cNvPr>
          <p:cNvSpPr>
            <a:spLocks noChangeAspect="1" noChangeArrowheads="1"/>
          </p:cNvSpPr>
          <p:nvPr/>
        </p:nvSpPr>
        <p:spPr bwMode="auto">
          <a:xfrm>
            <a:off x="0" y="0"/>
            <a:ext cx="12192000" cy="130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vibrant collage depicting the resurgence of AI in the 1980s. The image features elements like an old computer with green text on its screen, a bookshelf filled with AI and expert system books, a group of scientists in 80s attire brainstorming at a chalkboard with diagrams and equations, and a large mainframe computer in the background. There are also visual representations of early expert systems like MYCIN and DENDRAL, and a graph showing the rise of AI popularity during the decade. The overall feel should be a blend of technological optimism and retro aesthetics.">
            <a:extLst>
              <a:ext uri="{FF2B5EF4-FFF2-40B4-BE49-F238E27FC236}">
                <a16:creationId xmlns:a16="http://schemas.microsoft.com/office/drawing/2014/main" id="{025E60C0-76F6-C561-0E53-2D852B377F52}"/>
              </a:ext>
            </a:extLst>
          </p:cNvPr>
          <p:cNvSpPr>
            <a:spLocks noChangeAspect="1" noChangeArrowheads="1"/>
          </p:cNvSpPr>
          <p:nvPr/>
        </p:nvSpPr>
        <p:spPr bwMode="auto">
          <a:xfrm>
            <a:off x="0" y="0"/>
            <a:ext cx="13004800" cy="130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3428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16" name="Rectangle 721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828FC-F399-1F08-61FA-9D907445A340}"/>
              </a:ext>
            </a:extLst>
          </p:cNvPr>
          <p:cNvSpPr>
            <a:spLocks noGrp="1"/>
          </p:cNvSpPr>
          <p:nvPr>
            <p:ph type="title"/>
          </p:nvPr>
        </p:nvSpPr>
        <p:spPr>
          <a:xfrm>
            <a:off x="6739128" y="638089"/>
            <a:ext cx="4818888" cy="1476801"/>
          </a:xfrm>
        </p:spPr>
        <p:txBody>
          <a:bodyPr anchor="b">
            <a:normAutofit/>
          </a:bodyPr>
          <a:lstStyle/>
          <a:p>
            <a:r>
              <a:rPr lang="en-US" sz="3000" dirty="0">
                <a:hlinkClick r:id="" action="ppaction://noaction"/>
              </a:rPr>
              <a:t>Fifth Generation Computer Systems (FGCS)</a:t>
            </a:r>
            <a:endParaRPr lang="en-US" sz="3000" dirty="0"/>
          </a:p>
        </p:txBody>
      </p:sp>
      <p:pic>
        <p:nvPicPr>
          <p:cNvPr id="6" name="Picture 5" descr="A few men working in an office&#10;&#10;Description automatically generated">
            <a:extLst>
              <a:ext uri="{FF2B5EF4-FFF2-40B4-BE49-F238E27FC236}">
                <a16:creationId xmlns:a16="http://schemas.microsoft.com/office/drawing/2014/main" id="{F8310BA4-D137-42A7-7C1F-F49316F6FE24}"/>
              </a:ext>
            </a:extLst>
          </p:cNvPr>
          <p:cNvPicPr>
            <a:picLocks noChangeAspect="1"/>
          </p:cNvPicPr>
          <p:nvPr/>
        </p:nvPicPr>
        <p:blipFill>
          <a:blip r:embed="rId3"/>
          <a:stretch>
            <a:fillRect/>
          </a:stretch>
        </p:blipFill>
        <p:spPr>
          <a:xfrm>
            <a:off x="630936" y="839940"/>
            <a:ext cx="5458968" cy="5178120"/>
          </a:xfrm>
          <a:prstGeom prst="rect">
            <a:avLst/>
          </a:prstGeom>
        </p:spPr>
      </p:pic>
      <p:sp>
        <p:nvSpPr>
          <p:cNvPr id="721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195" name="Content Placeholder 2">
            <a:extLst>
              <a:ext uri="{FF2B5EF4-FFF2-40B4-BE49-F238E27FC236}">
                <a16:creationId xmlns:a16="http://schemas.microsoft.com/office/drawing/2014/main" id="{E8D5008B-7762-20D0-5023-1CCAC15A8255}"/>
              </a:ext>
            </a:extLst>
          </p:cNvPr>
          <p:cNvGraphicFramePr>
            <a:graphicFrameLocks noGrp="1"/>
          </p:cNvGraphicFramePr>
          <p:nvPr>
            <p:ph idx="1"/>
            <p:extLst>
              <p:ext uri="{D42A27DB-BD31-4B8C-83A1-F6EECF244321}">
                <p14:modId xmlns:p14="http://schemas.microsoft.com/office/powerpoint/2010/main" val="810747317"/>
              </p:ext>
            </p:extLst>
          </p:nvPr>
        </p:nvGraphicFramePr>
        <p:xfrm>
          <a:off x="6739128" y="2664886"/>
          <a:ext cx="5148072" cy="3550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99384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82" name="Rectangle 1128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4" name="Rectangle 1128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Expert Systems GeeksforGeeks, 56% OFF | wiener.me">
            <a:extLst>
              <a:ext uri="{FF2B5EF4-FFF2-40B4-BE49-F238E27FC236}">
                <a16:creationId xmlns:a16="http://schemas.microsoft.com/office/drawing/2014/main" id="{9C7BA4AA-7689-7717-EECB-491477F6CD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179830"/>
            <a:ext cx="10905066" cy="449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26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3EDF4-B773-804C-13ED-28493EE00A9C}"/>
              </a:ext>
            </a:extLst>
          </p:cNvPr>
          <p:cNvSpPr>
            <a:spLocks noGrp="1"/>
          </p:cNvSpPr>
          <p:nvPr>
            <p:ph type="title"/>
          </p:nvPr>
        </p:nvSpPr>
        <p:spPr>
          <a:xfrm>
            <a:off x="838200" y="557188"/>
            <a:ext cx="10515600" cy="1133499"/>
          </a:xfrm>
        </p:spPr>
        <p:txBody>
          <a:bodyPr>
            <a:normAutofit/>
          </a:bodyPr>
          <a:lstStyle/>
          <a:p>
            <a:pPr algn="ctr"/>
            <a:r>
              <a:rPr lang="en-US" sz="5200"/>
              <a:t>Developments on Deep Learning Front </a:t>
            </a:r>
          </a:p>
        </p:txBody>
      </p:sp>
      <p:graphicFrame>
        <p:nvGraphicFramePr>
          <p:cNvPr id="5" name="Content Placeholder 2">
            <a:extLst>
              <a:ext uri="{FF2B5EF4-FFF2-40B4-BE49-F238E27FC236}">
                <a16:creationId xmlns:a16="http://schemas.microsoft.com/office/drawing/2014/main" id="{CC755F37-31EC-3E8F-1DF4-C1CE19C0B84F}"/>
              </a:ext>
            </a:extLst>
          </p:cNvPr>
          <p:cNvGraphicFramePr>
            <a:graphicFrameLocks noGrp="1"/>
          </p:cNvGraphicFramePr>
          <p:nvPr>
            <p:ph idx="1"/>
            <p:extLst>
              <p:ext uri="{D42A27DB-BD31-4B8C-83A1-F6EECF244321}">
                <p14:modId xmlns:p14="http://schemas.microsoft.com/office/powerpoint/2010/main" val="29602814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557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1CE300-279D-5972-09EF-949F7BC29D65}"/>
              </a:ext>
            </a:extLst>
          </p:cNvPr>
          <p:cNvSpPr>
            <a:spLocks noGrp="1"/>
          </p:cNvSpPr>
          <p:nvPr>
            <p:ph type="title"/>
          </p:nvPr>
        </p:nvSpPr>
        <p:spPr>
          <a:xfrm>
            <a:off x="838200" y="557188"/>
            <a:ext cx="10515600" cy="1133499"/>
          </a:xfrm>
        </p:spPr>
        <p:txBody>
          <a:bodyPr>
            <a:normAutofit/>
          </a:bodyPr>
          <a:lstStyle/>
          <a:p>
            <a:r>
              <a:rPr lang="en-US" sz="5200">
                <a:hlinkClick r:id="rId2"/>
              </a:rPr>
              <a:t>Second Winter</a:t>
            </a:r>
            <a:r>
              <a:rPr lang="en-US" sz="5200"/>
              <a:t> 1987-1994</a:t>
            </a:r>
          </a:p>
        </p:txBody>
      </p:sp>
      <p:graphicFrame>
        <p:nvGraphicFramePr>
          <p:cNvPr id="7" name="Content Placeholder 2">
            <a:extLst>
              <a:ext uri="{FF2B5EF4-FFF2-40B4-BE49-F238E27FC236}">
                <a16:creationId xmlns:a16="http://schemas.microsoft.com/office/drawing/2014/main" id="{33F27D62-F693-5996-AD41-4C54EA254939}"/>
              </a:ext>
            </a:extLst>
          </p:cNvPr>
          <p:cNvGraphicFramePr>
            <a:graphicFrameLocks noGrp="1"/>
          </p:cNvGraphicFramePr>
          <p:nvPr>
            <p:ph idx="1"/>
            <p:extLst>
              <p:ext uri="{D42A27DB-BD31-4B8C-83A1-F6EECF244321}">
                <p14:modId xmlns:p14="http://schemas.microsoft.com/office/powerpoint/2010/main" val="2249692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7520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Picture 46" descr="Angle view of circuit shaped like a brain">
            <a:extLst>
              <a:ext uri="{FF2B5EF4-FFF2-40B4-BE49-F238E27FC236}">
                <a16:creationId xmlns:a16="http://schemas.microsoft.com/office/drawing/2014/main" id="{97B4B8B5-2CC2-5B1A-86B4-79CD1995186B}"/>
              </a:ext>
            </a:extLst>
          </p:cNvPr>
          <p:cNvPicPr>
            <a:picLocks noChangeAspect="1"/>
          </p:cNvPicPr>
          <p:nvPr/>
        </p:nvPicPr>
        <p:blipFill>
          <a:blip r:embed="rId2"/>
          <a:srcRect t="19355"/>
          <a:stretch/>
        </p:blipFill>
        <p:spPr>
          <a:xfrm>
            <a:off x="20" y="10"/>
            <a:ext cx="12191980" cy="6857990"/>
          </a:xfrm>
          <a:prstGeom prst="rect">
            <a:avLst/>
          </a:prstGeom>
        </p:spPr>
      </p:pic>
      <p:sp useBgFill="1">
        <p:nvSpPr>
          <p:cNvPr id="51" name="Rectangle 5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553F4-69CB-1493-C906-6ACF181F5AB5}"/>
              </a:ext>
            </a:extLst>
          </p:cNvPr>
          <p:cNvSpPr>
            <a:spLocks noGrp="1"/>
          </p:cNvSpPr>
          <p:nvPr>
            <p:ph type="ctrTitle"/>
          </p:nvPr>
        </p:nvSpPr>
        <p:spPr>
          <a:xfrm>
            <a:off x="2090528" y="2299176"/>
            <a:ext cx="4131368" cy="1571164"/>
          </a:xfrm>
        </p:spPr>
        <p:txBody>
          <a:bodyPr anchor="t">
            <a:normAutofit/>
          </a:bodyPr>
          <a:lstStyle/>
          <a:p>
            <a:pPr algn="l"/>
            <a:r>
              <a:rPr lang="en-US" sz="3600" b="1" i="0" dirty="0">
                <a:effectLst/>
                <a:highlight>
                  <a:srgbClr val="FFFFFF"/>
                </a:highlight>
                <a:latin typeface="Aptos" panose="020B0004020202020204" pitchFamily="34" charset="0"/>
              </a:rPr>
              <a:t>AI Essentials</a:t>
            </a:r>
            <a:endParaRPr lang="en-US" sz="3600" b="1" dirty="0"/>
          </a:p>
        </p:txBody>
      </p:sp>
      <p:sp>
        <p:nvSpPr>
          <p:cNvPr id="3" name="Subtitle 2">
            <a:extLst>
              <a:ext uri="{FF2B5EF4-FFF2-40B4-BE49-F238E27FC236}">
                <a16:creationId xmlns:a16="http://schemas.microsoft.com/office/drawing/2014/main" id="{30F7CD0E-7A3E-F4B3-7B5A-A2F77EADF16C}"/>
              </a:ext>
            </a:extLst>
          </p:cNvPr>
          <p:cNvSpPr>
            <a:spLocks noGrp="1"/>
          </p:cNvSpPr>
          <p:nvPr>
            <p:ph type="subTitle" idx="1"/>
          </p:nvPr>
        </p:nvSpPr>
        <p:spPr>
          <a:xfrm>
            <a:off x="2090529" y="4199213"/>
            <a:ext cx="4191938" cy="598548"/>
          </a:xfrm>
        </p:spPr>
        <p:txBody>
          <a:bodyPr anchor="ctr">
            <a:normAutofit/>
          </a:bodyPr>
          <a:lstStyle/>
          <a:p>
            <a:pPr algn="l"/>
            <a:r>
              <a:rPr lang="en-US" sz="1800" b="1"/>
              <a:t>Day 1</a:t>
            </a:r>
          </a:p>
        </p:txBody>
      </p:sp>
      <p:cxnSp>
        <p:nvCxnSpPr>
          <p:cNvPr id="53" name="Straight Connector 52">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97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50" name="Rectangle 1334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D2B5D-F252-4184-92CA-4CE509E12FFE}"/>
              </a:ext>
            </a:extLst>
          </p:cNvPr>
          <p:cNvSpPr>
            <a:spLocks noGrp="1"/>
          </p:cNvSpPr>
          <p:nvPr>
            <p:ph type="title"/>
          </p:nvPr>
        </p:nvSpPr>
        <p:spPr>
          <a:xfrm>
            <a:off x="630936" y="640080"/>
            <a:ext cx="4818888" cy="1481328"/>
          </a:xfrm>
        </p:spPr>
        <p:txBody>
          <a:bodyPr anchor="b">
            <a:normAutofit/>
          </a:bodyPr>
          <a:lstStyle/>
          <a:p>
            <a:r>
              <a:rPr lang="en-US" sz="5000" b="1"/>
              <a:t>Revival of AI in Late 1990s</a:t>
            </a:r>
          </a:p>
        </p:txBody>
      </p:sp>
      <p:sp>
        <p:nvSpPr>
          <p:cNvPr id="1335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3220B3-75EF-EBCF-1B64-7806783EBF88}"/>
              </a:ext>
            </a:extLst>
          </p:cNvPr>
          <p:cNvSpPr>
            <a:spLocks noGrp="1"/>
          </p:cNvSpPr>
          <p:nvPr>
            <p:ph idx="1"/>
          </p:nvPr>
        </p:nvSpPr>
        <p:spPr>
          <a:xfrm>
            <a:off x="630936" y="2660904"/>
            <a:ext cx="4818888" cy="3547872"/>
          </a:xfrm>
        </p:spPr>
        <p:txBody>
          <a:bodyPr anchor="t">
            <a:normAutofit/>
          </a:bodyPr>
          <a:lstStyle/>
          <a:p>
            <a:r>
              <a:rPr lang="en-US" sz="2200" b="0" i="0" dirty="0">
                <a:effectLst/>
                <a:highlight>
                  <a:srgbClr val="FFFFFF"/>
                </a:highlight>
                <a:latin typeface="Georgia" panose="02040502050405020303" pitchFamily="18" charset="0"/>
              </a:rPr>
              <a:t>1997: world chess champion and grand master Gary Kasparov was defeated by IBM’s </a:t>
            </a:r>
            <a:r>
              <a:rPr lang="en-US" sz="2200" b="0" i="1" dirty="0">
                <a:effectLst/>
                <a:highlight>
                  <a:srgbClr val="FFFFFF"/>
                </a:highlight>
                <a:latin typeface="Georgia" panose="02040502050405020303" pitchFamily="18" charset="0"/>
              </a:rPr>
              <a:t>Deep Blue</a:t>
            </a:r>
          </a:p>
          <a:p>
            <a:r>
              <a:rPr lang="en-US" sz="2200" b="0" i="0" dirty="0">
                <a:effectLst/>
                <a:highlight>
                  <a:srgbClr val="FFFFFF"/>
                </a:highlight>
                <a:latin typeface="Georgia" panose="02040502050405020303" pitchFamily="18" charset="0"/>
              </a:rPr>
              <a:t>1997: speech recognition software, developed by Dragon Systems, was implemented on </a:t>
            </a:r>
            <a:r>
              <a:rPr lang="en-US" sz="2200" b="0" i="1" dirty="0">
                <a:effectLst/>
                <a:highlight>
                  <a:srgbClr val="FFFFFF"/>
                </a:highlight>
                <a:latin typeface="Georgia" panose="02040502050405020303" pitchFamily="18" charset="0"/>
              </a:rPr>
              <a:t>Windows</a:t>
            </a:r>
          </a:p>
          <a:p>
            <a:r>
              <a:rPr lang="en-US" sz="2200" i="1" dirty="0">
                <a:highlight>
                  <a:srgbClr val="FFFFFF"/>
                </a:highlight>
                <a:latin typeface="Georgia" panose="02040502050405020303" pitchFamily="18" charset="0"/>
              </a:rPr>
              <a:t>1998: </a:t>
            </a:r>
            <a:r>
              <a:rPr lang="en-US" sz="2200" dirty="0">
                <a:latin typeface="Georgia" panose="02040502050405020303" pitchFamily="18" charset="0"/>
              </a:rPr>
              <a:t>LeNet-5</a:t>
            </a:r>
            <a:r>
              <a:rPr lang="en-US" sz="2200" i="1" dirty="0">
                <a:highlight>
                  <a:srgbClr val="FFFFFF"/>
                </a:highlight>
                <a:latin typeface="Georgia" panose="02040502050405020303" pitchFamily="18" charset="0"/>
              </a:rPr>
              <a:t> CNNs Architecture </a:t>
            </a:r>
            <a:endParaRPr lang="en-US" sz="2200" b="0" i="1" dirty="0">
              <a:effectLst/>
              <a:highlight>
                <a:srgbClr val="FFFFFF"/>
              </a:highlight>
              <a:latin typeface="Georgia" panose="02040502050405020303" pitchFamily="18" charset="0"/>
            </a:endParaRPr>
          </a:p>
          <a:p>
            <a:r>
              <a:rPr lang="en-US" sz="2200" b="1" i="1" u="sng" dirty="0">
                <a:effectLst/>
                <a:highlight>
                  <a:srgbClr val="FFFFFF"/>
                </a:highlight>
                <a:latin typeface="Georgia" panose="02040502050405020303" pitchFamily="18" charset="0"/>
              </a:rPr>
              <a:t>Moore’s Law had finally caught up</a:t>
            </a:r>
            <a:endParaRPr lang="en-US" sz="2200" b="1" i="1" u="sng" dirty="0">
              <a:latin typeface="Georgia" panose="02040502050405020303" pitchFamily="18" charset="0"/>
            </a:endParaRPr>
          </a:p>
        </p:txBody>
      </p:sp>
      <p:pic>
        <p:nvPicPr>
          <p:cNvPr id="13314" name="Picture 2" descr="Moore's Law">
            <a:extLst>
              <a:ext uri="{FF2B5EF4-FFF2-40B4-BE49-F238E27FC236}">
                <a16:creationId xmlns:a16="http://schemas.microsoft.com/office/drawing/2014/main" id="{17F971E5-D531-5EDB-F04B-3E5EF19A71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07070"/>
            <a:ext cx="5458968" cy="364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546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10" name="Rectangle 820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2" name="Rectangle 82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2A9897D8-4C6D-9D78-CAF6-9930F9E14FA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9774" b="8945"/>
          <a:stretch/>
        </p:blipFill>
        <p:spPr bwMode="auto">
          <a:xfrm>
            <a:off x="477012" y="480060"/>
            <a:ext cx="11237976" cy="58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22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CDE92405-9C91-5481-1AD3-9296209C2E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43478" y="1146220"/>
            <a:ext cx="11005055" cy="452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98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5" name="Rectangle 11284">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Fig. 2">
            <a:extLst>
              <a:ext uri="{FF2B5EF4-FFF2-40B4-BE49-F238E27FC236}">
                <a16:creationId xmlns:a16="http://schemas.microsoft.com/office/drawing/2014/main" id="{880D51B6-002F-7262-3434-83A1DB0016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676" y="880320"/>
            <a:ext cx="3874124" cy="213076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ow did supercomputer Watson beat Jeopardy champion Ken Jennings? | TED Blog">
            <a:extLst>
              <a:ext uri="{FF2B5EF4-FFF2-40B4-BE49-F238E27FC236}">
                <a16:creationId xmlns:a16="http://schemas.microsoft.com/office/drawing/2014/main" id="{753E9EE6-8795-A42F-7DEB-2B8515DA4A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676" y="3765860"/>
            <a:ext cx="3874124" cy="2285733"/>
          </a:xfrm>
          <a:prstGeom prst="rect">
            <a:avLst/>
          </a:prstGeom>
          <a:noFill/>
          <a:extLst>
            <a:ext uri="{909E8E84-426E-40DD-AFC4-6F175D3DCCD1}">
              <a14:hiddenFill xmlns:a14="http://schemas.microsoft.com/office/drawing/2010/main">
                <a:solidFill>
                  <a:srgbClr val="FFFFFF"/>
                </a:solidFill>
              </a14:hiddenFill>
            </a:ext>
          </a:extLst>
        </p:spPr>
      </p:pic>
      <p:sp>
        <p:nvSpPr>
          <p:cNvPr id="11287" name="Right Triangle 11286">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89" name="Rectangle 1128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029" y="623275"/>
            <a:ext cx="657079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5DC61-592A-7F6F-44BE-A5017C19D209}"/>
              </a:ext>
            </a:extLst>
          </p:cNvPr>
          <p:cNvSpPr>
            <a:spLocks noGrp="1"/>
          </p:cNvSpPr>
          <p:nvPr>
            <p:ph type="title"/>
          </p:nvPr>
        </p:nvSpPr>
        <p:spPr>
          <a:xfrm>
            <a:off x="5465659" y="1188637"/>
            <a:ext cx="5642312" cy="1597228"/>
          </a:xfrm>
        </p:spPr>
        <p:txBody>
          <a:bodyPr>
            <a:normAutofit fontScale="90000"/>
          </a:bodyPr>
          <a:lstStyle/>
          <a:p>
            <a:r>
              <a:rPr lang="en-US" sz="5400" dirty="0"/>
              <a:t>The Rise of Deep Learning in 2000 and early 2010s</a:t>
            </a:r>
          </a:p>
        </p:txBody>
      </p:sp>
      <p:sp>
        <p:nvSpPr>
          <p:cNvPr id="3" name="Content Placeholder 2">
            <a:extLst>
              <a:ext uri="{FF2B5EF4-FFF2-40B4-BE49-F238E27FC236}">
                <a16:creationId xmlns:a16="http://schemas.microsoft.com/office/drawing/2014/main" id="{BA7E7674-695D-CA9F-DCCD-71DD25AAB067}"/>
              </a:ext>
            </a:extLst>
          </p:cNvPr>
          <p:cNvSpPr>
            <a:spLocks noGrp="1"/>
          </p:cNvSpPr>
          <p:nvPr>
            <p:ph idx="1"/>
          </p:nvPr>
        </p:nvSpPr>
        <p:spPr>
          <a:xfrm>
            <a:off x="5465660" y="2998278"/>
            <a:ext cx="4505654" cy="2728198"/>
          </a:xfrm>
        </p:spPr>
        <p:txBody>
          <a:bodyPr anchor="t">
            <a:normAutofit fontScale="92500" lnSpcReduction="20000"/>
          </a:bodyPr>
          <a:lstStyle/>
          <a:p>
            <a:r>
              <a:rPr lang="en-US" sz="2400" dirty="0">
                <a:hlinkClick r:id="rId4"/>
              </a:rPr>
              <a:t>Computer Vision </a:t>
            </a:r>
          </a:p>
          <a:p>
            <a:pPr lvl="1"/>
            <a:r>
              <a:rPr lang="en-US" dirty="0">
                <a:hlinkClick r:id="rId4"/>
              </a:rPr>
              <a:t>ImageNet Large Scale Visual Recognition Challenge (ILSVRC)</a:t>
            </a:r>
            <a:endParaRPr lang="en-US" dirty="0"/>
          </a:p>
          <a:p>
            <a:pPr lvl="1"/>
            <a:r>
              <a:rPr lang="en-US" dirty="0" err="1"/>
              <a:t>AlexNet</a:t>
            </a:r>
            <a:r>
              <a:rPr lang="en-US" dirty="0"/>
              <a:t> </a:t>
            </a:r>
          </a:p>
          <a:p>
            <a:r>
              <a:rPr lang="en-US" sz="2400" dirty="0"/>
              <a:t>Virtual Assistants</a:t>
            </a:r>
          </a:p>
          <a:p>
            <a:pPr lvl="1"/>
            <a:r>
              <a:rPr lang="en-US" sz="2000" dirty="0"/>
              <a:t>Siri and Alexa </a:t>
            </a:r>
          </a:p>
          <a:p>
            <a:r>
              <a:rPr lang="en-US" sz="2400" b="1" u="sng" dirty="0"/>
              <a:t>Natural Language Processing </a:t>
            </a:r>
          </a:p>
          <a:p>
            <a:pPr lvl="1"/>
            <a:r>
              <a:rPr lang="en-US" dirty="0"/>
              <a:t>IBM Watson  in Jeopardy!</a:t>
            </a:r>
          </a:p>
        </p:txBody>
      </p:sp>
    </p:spTree>
    <p:extLst>
      <p:ext uri="{BB962C8B-B14F-4D97-AF65-F5344CB8AC3E}">
        <p14:creationId xmlns:p14="http://schemas.microsoft.com/office/powerpoint/2010/main" val="110824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00" name="Rectangle 1229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65414-E6B1-1CF3-D3A9-9015A7664807}"/>
              </a:ext>
            </a:extLst>
          </p:cNvPr>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3000" b="0" i="0" kern="1200" dirty="0">
                <a:solidFill>
                  <a:schemeClr val="bg1"/>
                </a:solidFill>
                <a:effectLst/>
                <a:latin typeface="+mj-lt"/>
                <a:ea typeface="+mj-ea"/>
                <a:cs typeface="+mj-cs"/>
                <a:hlinkClick r:id="rId2"/>
              </a:rPr>
              <a:t>Algorithms that won ImageNet Large Scale Visual Recognition Challenge (ILSVRC) in 2010-2017</a:t>
            </a:r>
            <a:endParaRPr lang="en-US" sz="3000" kern="1200" dirty="0">
              <a:solidFill>
                <a:schemeClr val="bg1"/>
              </a:solidFill>
              <a:latin typeface="+mj-lt"/>
              <a:ea typeface="+mj-ea"/>
              <a:cs typeface="+mj-cs"/>
            </a:endParaRPr>
          </a:p>
        </p:txBody>
      </p:sp>
      <p:pic>
        <p:nvPicPr>
          <p:cNvPr id="12290" name="Picture 2" descr="Algorithms that won the ImageNet Large Scale Visual Recognition Challenge (ILSVRC) in 2010-2017. The top-5 error refers to the probability that all top-5 classifications proposed by the algorithm for the image are wrong. The algorithms with blue graph are convolutional neural network. Although VGGNet took second place in 2014, it is widely used in studies as its concise structure. Adapted from &quot;A fully-automated deep learning pipeline for cervical cancer classification&quot; by Alyafeai Z., Ghouti L., Expert Systems with Applications Proceedings of the IEEE 2019;141;112951. Copyright 2019 by Elsevier Ltd.">
            <a:extLst>
              <a:ext uri="{FF2B5EF4-FFF2-40B4-BE49-F238E27FC236}">
                <a16:creationId xmlns:a16="http://schemas.microsoft.com/office/drawing/2014/main" id="{2373468D-1CD8-F9FB-63E9-04B6785298B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704945"/>
            <a:ext cx="10905066" cy="433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434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78" name="Rectangle 10277">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message&#10;&#10;Description automatically generated">
            <a:extLst>
              <a:ext uri="{FF2B5EF4-FFF2-40B4-BE49-F238E27FC236}">
                <a16:creationId xmlns:a16="http://schemas.microsoft.com/office/drawing/2014/main" id="{52FBB284-AB0C-BF66-B56D-C04C10152F41}"/>
              </a:ext>
            </a:extLst>
          </p:cNvPr>
          <p:cNvPicPr>
            <a:picLocks noChangeAspect="1"/>
          </p:cNvPicPr>
          <p:nvPr/>
        </p:nvPicPr>
        <p:blipFill rotWithShape="1">
          <a:blip r:embed="rId2"/>
          <a:srcRect r="61160"/>
          <a:stretch/>
        </p:blipFill>
        <p:spPr>
          <a:xfrm>
            <a:off x="621676" y="786160"/>
            <a:ext cx="3874124" cy="2319088"/>
          </a:xfrm>
          <a:prstGeom prst="rect">
            <a:avLst/>
          </a:prstGeom>
        </p:spPr>
      </p:pic>
      <p:pic>
        <p:nvPicPr>
          <p:cNvPr id="10244" name="Picture 4" descr="The Transformer Model - MachineLearningMastery.com">
            <a:extLst>
              <a:ext uri="{FF2B5EF4-FFF2-40B4-BE49-F238E27FC236}">
                <a16:creationId xmlns:a16="http://schemas.microsoft.com/office/drawing/2014/main" id="{D8F6133F-3193-C159-30A3-24B6BF6D4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133" r="2" b="15042"/>
          <a:stretch/>
        </p:blipFill>
        <p:spPr bwMode="auto">
          <a:xfrm>
            <a:off x="1007397" y="3105248"/>
            <a:ext cx="3224627" cy="3125909"/>
          </a:xfrm>
          <a:prstGeom prst="rect">
            <a:avLst/>
          </a:prstGeom>
          <a:noFill/>
          <a:extLst>
            <a:ext uri="{909E8E84-426E-40DD-AFC4-6F175D3DCCD1}">
              <a14:hiddenFill xmlns:a14="http://schemas.microsoft.com/office/drawing/2010/main">
                <a:solidFill>
                  <a:srgbClr val="FFFFFF"/>
                </a:solidFill>
              </a14:hiddenFill>
            </a:ext>
          </a:extLst>
        </p:spPr>
      </p:pic>
      <p:sp>
        <p:nvSpPr>
          <p:cNvPr id="10280" name="Right Triangle 10279">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2" name="Rectangle 1028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029" y="623275"/>
            <a:ext cx="657079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0E54E-A565-3C28-0316-19E460A92CFD}"/>
              </a:ext>
            </a:extLst>
          </p:cNvPr>
          <p:cNvSpPr>
            <a:spLocks noGrp="1"/>
          </p:cNvSpPr>
          <p:nvPr>
            <p:ph type="title"/>
          </p:nvPr>
        </p:nvSpPr>
        <p:spPr>
          <a:xfrm>
            <a:off x="5465659" y="1188637"/>
            <a:ext cx="5642312" cy="1597228"/>
          </a:xfrm>
        </p:spPr>
        <p:txBody>
          <a:bodyPr>
            <a:normAutofit/>
          </a:bodyPr>
          <a:lstStyle/>
          <a:p>
            <a:r>
              <a:rPr lang="en-US" sz="5400"/>
              <a:t>Transformer Architecture </a:t>
            </a:r>
          </a:p>
        </p:txBody>
      </p:sp>
      <p:sp>
        <p:nvSpPr>
          <p:cNvPr id="3" name="Content Placeholder 2">
            <a:extLst>
              <a:ext uri="{FF2B5EF4-FFF2-40B4-BE49-F238E27FC236}">
                <a16:creationId xmlns:a16="http://schemas.microsoft.com/office/drawing/2014/main" id="{BB4F8AAD-D36E-119D-77A1-B2E204AA6CAF}"/>
              </a:ext>
            </a:extLst>
          </p:cNvPr>
          <p:cNvSpPr>
            <a:spLocks noGrp="1"/>
          </p:cNvSpPr>
          <p:nvPr>
            <p:ph idx="1"/>
          </p:nvPr>
        </p:nvSpPr>
        <p:spPr>
          <a:xfrm>
            <a:off x="5465660" y="2998278"/>
            <a:ext cx="4505654" cy="2728198"/>
          </a:xfrm>
        </p:spPr>
        <p:txBody>
          <a:bodyPr anchor="t">
            <a:normAutofit/>
          </a:bodyPr>
          <a:lstStyle/>
          <a:p>
            <a:endParaRPr lang="en-US" sz="2400"/>
          </a:p>
          <a:p>
            <a:r>
              <a:rPr lang="en-US" sz="2400"/>
              <a:t>Technical details on the second day! </a:t>
            </a:r>
          </a:p>
        </p:txBody>
      </p:sp>
    </p:spTree>
    <p:extLst>
      <p:ext uri="{BB962C8B-B14F-4D97-AF65-F5344CB8AC3E}">
        <p14:creationId xmlns:p14="http://schemas.microsoft.com/office/powerpoint/2010/main" val="2007387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35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77D60-50F6-F834-508F-025D75B4733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All Become Possible with Advances in GPU…</a:t>
            </a:r>
          </a:p>
        </p:txBody>
      </p:sp>
      <p:pic>
        <p:nvPicPr>
          <p:cNvPr id="1026" name="Picture 2" descr="This chart shows Nvidia's meteoric rise as 'Jensenity' continues -  MarketWatch">
            <a:extLst>
              <a:ext uri="{FF2B5EF4-FFF2-40B4-BE49-F238E27FC236}">
                <a16:creationId xmlns:a16="http://schemas.microsoft.com/office/drawing/2014/main" id="{EB6BF5B1-2E49-AAFF-186A-0109BA2B02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185"/>
          <a:stretch/>
        </p:blipFill>
        <p:spPr bwMode="auto">
          <a:xfrm>
            <a:off x="4038600" y="1014746"/>
            <a:ext cx="7188199" cy="482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40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00" name="Rectangle 9299">
            <a:extLst>
              <a:ext uri="{FF2B5EF4-FFF2-40B4-BE49-F238E27FC236}">
                <a16:creationId xmlns:a16="http://schemas.microsoft.com/office/drawing/2014/main" id="{ADC09A0A-5EF7-45F4-B8EE-54903540B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C0355-44D8-0E87-BD6B-7877AF5C96F5}"/>
              </a:ext>
            </a:extLst>
          </p:cNvPr>
          <p:cNvSpPr>
            <a:spLocks noGrp="1"/>
          </p:cNvSpPr>
          <p:nvPr>
            <p:ph type="title"/>
          </p:nvPr>
        </p:nvSpPr>
        <p:spPr>
          <a:xfrm>
            <a:off x="5336238" y="507283"/>
            <a:ext cx="6017562" cy="857878"/>
          </a:xfrm>
        </p:spPr>
        <p:txBody>
          <a:bodyPr>
            <a:normAutofit/>
          </a:bodyPr>
          <a:lstStyle/>
          <a:p>
            <a:r>
              <a:rPr lang="en-US" sz="4000" b="1">
                <a:latin typeface="Georgia" panose="02040502050405020303" pitchFamily="18" charset="0"/>
                <a:hlinkClick r:id="rId2"/>
              </a:rPr>
              <a:t>Adjacent Possible </a:t>
            </a:r>
            <a:endParaRPr lang="en-US" sz="4000" b="1" dirty="0">
              <a:latin typeface="Georgia" panose="02040502050405020303" pitchFamily="18" charset="0"/>
            </a:endParaRPr>
          </a:p>
        </p:txBody>
      </p:sp>
      <p:pic>
        <p:nvPicPr>
          <p:cNvPr id="9220" name="Picture 4" descr="The Adjacent Possible: A Quick ...">
            <a:extLst>
              <a:ext uri="{FF2B5EF4-FFF2-40B4-BE49-F238E27FC236}">
                <a16:creationId xmlns:a16="http://schemas.microsoft.com/office/drawing/2014/main" id="{C08AC16B-8764-EB08-A7D1-4F0AA6257F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28" t="25337" r="11709"/>
          <a:stretch/>
        </p:blipFill>
        <p:spPr bwMode="auto">
          <a:xfrm>
            <a:off x="198740" y="492666"/>
            <a:ext cx="4795285" cy="25295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chemical formula&#10;&#10;Description automatically generated">
            <a:extLst>
              <a:ext uri="{FF2B5EF4-FFF2-40B4-BE49-F238E27FC236}">
                <a16:creationId xmlns:a16="http://schemas.microsoft.com/office/drawing/2014/main" id="{EBAA9985-E711-BB3D-DA11-C87304DA33E4}"/>
              </a:ext>
            </a:extLst>
          </p:cNvPr>
          <p:cNvPicPr>
            <a:picLocks noChangeAspect="1"/>
          </p:cNvPicPr>
          <p:nvPr/>
        </p:nvPicPr>
        <p:blipFill>
          <a:blip r:embed="rId4"/>
          <a:stretch>
            <a:fillRect/>
          </a:stretch>
        </p:blipFill>
        <p:spPr>
          <a:xfrm>
            <a:off x="223572" y="3512881"/>
            <a:ext cx="2275246" cy="2616206"/>
          </a:xfrm>
          <a:prstGeom prst="rect">
            <a:avLst/>
          </a:prstGeom>
        </p:spPr>
      </p:pic>
      <p:pic>
        <p:nvPicPr>
          <p:cNvPr id="7" name="Picture 6" descr="A diagram of a structure&#10;&#10;Description automatically generated with medium confidence">
            <a:extLst>
              <a:ext uri="{FF2B5EF4-FFF2-40B4-BE49-F238E27FC236}">
                <a16:creationId xmlns:a16="http://schemas.microsoft.com/office/drawing/2014/main" id="{4834225F-313B-8BF7-EC59-5133F924F5BB}"/>
              </a:ext>
            </a:extLst>
          </p:cNvPr>
          <p:cNvPicPr>
            <a:picLocks noChangeAspect="1"/>
          </p:cNvPicPr>
          <p:nvPr/>
        </p:nvPicPr>
        <p:blipFill>
          <a:blip r:embed="rId5"/>
          <a:stretch>
            <a:fillRect/>
          </a:stretch>
        </p:blipFill>
        <p:spPr>
          <a:xfrm>
            <a:off x="2674260" y="3655124"/>
            <a:ext cx="2331720" cy="2331720"/>
          </a:xfrm>
          <a:prstGeom prst="rect">
            <a:avLst/>
          </a:prstGeom>
        </p:spPr>
      </p:pic>
      <p:sp>
        <p:nvSpPr>
          <p:cNvPr id="9242" name="Content Placeholder 2">
            <a:extLst>
              <a:ext uri="{FF2B5EF4-FFF2-40B4-BE49-F238E27FC236}">
                <a16:creationId xmlns:a16="http://schemas.microsoft.com/office/drawing/2014/main" id="{1B650517-2737-675B-C188-C45CA83598DE}"/>
              </a:ext>
            </a:extLst>
          </p:cNvPr>
          <p:cNvSpPr>
            <a:spLocks noGrp="1"/>
          </p:cNvSpPr>
          <p:nvPr>
            <p:ph idx="1"/>
          </p:nvPr>
        </p:nvSpPr>
        <p:spPr>
          <a:xfrm>
            <a:off x="5336238" y="1365161"/>
            <a:ext cx="6017562" cy="4811801"/>
          </a:xfrm>
        </p:spPr>
        <p:txBody>
          <a:bodyPr>
            <a:normAutofit/>
          </a:bodyPr>
          <a:lstStyle/>
          <a:p>
            <a:r>
              <a:rPr lang="en-US" sz="2300" dirty="0">
                <a:latin typeface="Georgia" panose="02040502050405020303" pitchFamily="18" charset="0"/>
              </a:rPr>
              <a:t>Any given moment, potential for innovation and evolution is limited to immediate next steps that are achievable from current state.</a:t>
            </a:r>
          </a:p>
          <a:p>
            <a:r>
              <a:rPr lang="en-US" sz="2300" dirty="0">
                <a:latin typeface="Georgia" panose="02040502050405020303" pitchFamily="18" charset="0"/>
              </a:rPr>
              <a:t>AI evolves incrementally by building on existing technologies and knowledge.</a:t>
            </a:r>
          </a:p>
          <a:p>
            <a:r>
              <a:rPr lang="en-US" sz="2300" dirty="0">
                <a:latin typeface="Georgia" panose="02040502050405020303" pitchFamily="18" charset="0"/>
              </a:rPr>
              <a:t>Limited Computation for Imitation Game</a:t>
            </a:r>
          </a:p>
          <a:p>
            <a:r>
              <a:rPr lang="en-US" sz="2300" b="0" i="0" dirty="0">
                <a:effectLst/>
                <a:latin typeface="Georgia" panose="02040502050405020303" pitchFamily="18" charset="0"/>
              </a:rPr>
              <a:t>Herbert Simon: within 10 years a computer would be a chess champion and a machine would prove a significant mathematical theorem. </a:t>
            </a:r>
          </a:p>
          <a:p>
            <a:r>
              <a:rPr lang="en-US" sz="2300" dirty="0">
                <a:latin typeface="Georgia" panose="02040502050405020303" pitchFamily="18" charset="0"/>
              </a:rPr>
              <a:t>Transformers</a:t>
            </a:r>
          </a:p>
          <a:p>
            <a:pPr lvl="1"/>
            <a:r>
              <a:rPr lang="en-US" sz="2300" dirty="0">
                <a:latin typeface="Georgia" panose="02040502050405020303" pitchFamily="18" charset="0"/>
              </a:rPr>
              <a:t>Hardware Advances: GPUs and TPUs</a:t>
            </a:r>
          </a:p>
        </p:txBody>
      </p:sp>
    </p:spTree>
    <p:extLst>
      <p:ext uri="{BB962C8B-B14F-4D97-AF65-F5344CB8AC3E}">
        <p14:creationId xmlns:p14="http://schemas.microsoft.com/office/powerpoint/2010/main" val="2937135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rees on snow covered landscape">
            <a:extLst>
              <a:ext uri="{FF2B5EF4-FFF2-40B4-BE49-F238E27FC236}">
                <a16:creationId xmlns:a16="http://schemas.microsoft.com/office/drawing/2014/main" id="{98AE308A-402E-CBFF-8AB8-727AFE8D4F8A}"/>
              </a:ext>
            </a:extLst>
          </p:cNvPr>
          <p:cNvPicPr>
            <a:picLocks noChangeAspect="1"/>
          </p:cNvPicPr>
          <p:nvPr/>
        </p:nvPicPr>
        <p:blipFill>
          <a:blip r:embed="rId2">
            <a:alphaModFix amt="50000"/>
          </a:blip>
          <a:srcRect t="15709" r="-1" b="-1"/>
          <a:stretch/>
        </p:blipFill>
        <p:spPr>
          <a:xfrm>
            <a:off x="20" y="10"/>
            <a:ext cx="12188931" cy="6857990"/>
          </a:xfrm>
          <a:prstGeom prst="rect">
            <a:avLst/>
          </a:prstGeom>
        </p:spPr>
      </p:pic>
      <p:sp>
        <p:nvSpPr>
          <p:cNvPr id="2" name="Title 1">
            <a:extLst>
              <a:ext uri="{FF2B5EF4-FFF2-40B4-BE49-F238E27FC236}">
                <a16:creationId xmlns:a16="http://schemas.microsoft.com/office/drawing/2014/main" id="{52CF731D-E5C6-E84E-52D2-8765A82368C7}"/>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6600">
                <a:solidFill>
                  <a:schemeClr val="bg1"/>
                </a:solidFill>
              </a:rPr>
              <a:t>Will There Be Another Winter? We will Discuss it on Day 3!</a:t>
            </a:r>
            <a:endParaRPr lang="en-US" sz="6600" dirty="0">
              <a:solidFill>
                <a:schemeClr val="bg1"/>
              </a:solidFill>
            </a:endParaRPr>
          </a:p>
        </p:txBody>
      </p:sp>
      <p:sp>
        <p:nvSpPr>
          <p:cNvPr id="37" name="sketchy line">
            <a:extLst>
              <a:ext uri="{FF2B5EF4-FFF2-40B4-BE49-F238E27FC236}">
                <a16:creationId xmlns:a16="http://schemas.microsoft.com/office/drawing/2014/main" id="{DEF0EFD6-A3C2-4C94-A80A-BA9709D99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07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5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B6D62724-D18E-6578-7C95-909755572B9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850731"/>
            <a:ext cx="10905066" cy="515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82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9" name="Rectangle 1536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1" name="Rectangle 1537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3" name="Rectangle 1537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Artificial Intelligence (AI)">
            <a:extLst>
              <a:ext uri="{FF2B5EF4-FFF2-40B4-BE49-F238E27FC236}">
                <a16:creationId xmlns:a16="http://schemas.microsoft.com/office/drawing/2014/main" id="{0A73FBB3-1CB0-4957-A153-CDF88022397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10264" y="457200"/>
            <a:ext cx="8971471"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162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5584-1D3C-AB44-BCA8-3A6E4D11768E}"/>
              </a:ext>
            </a:extLst>
          </p:cNvPr>
          <p:cNvSpPr>
            <a:spLocks noGrp="1"/>
          </p:cNvSpPr>
          <p:nvPr>
            <p:ph type="title"/>
          </p:nvPr>
        </p:nvSpPr>
        <p:spPr>
          <a:xfrm>
            <a:off x="838199" y="537883"/>
            <a:ext cx="4783697" cy="1942810"/>
          </a:xfrm>
        </p:spPr>
        <p:txBody>
          <a:bodyPr anchor="b">
            <a:normAutofit/>
          </a:bodyPr>
          <a:lstStyle/>
          <a:p>
            <a:r>
              <a:rPr lang="en-US" sz="4000" b="1" dirty="0">
                <a:latin typeface="Georgia" panose="02040502050405020303" pitchFamily="18" charset="0"/>
              </a:rPr>
              <a:t>What is Machine Learning? </a:t>
            </a:r>
          </a:p>
        </p:txBody>
      </p:sp>
      <p:pic>
        <p:nvPicPr>
          <p:cNvPr id="1026" name="Picture 2" descr="Generated by DALL·E">
            <a:extLst>
              <a:ext uri="{FF2B5EF4-FFF2-40B4-BE49-F238E27FC236}">
                <a16:creationId xmlns:a16="http://schemas.microsoft.com/office/drawing/2014/main" id="{F7D768F8-D71D-4C01-112B-389431BDFB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57" t="17077" r="25450" b="16849"/>
          <a:stretch/>
        </p:blipFill>
        <p:spPr bwMode="auto">
          <a:xfrm>
            <a:off x="6517131" y="537882"/>
            <a:ext cx="4307960" cy="55820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62" name="Content Placeholder 2">
            <a:extLst>
              <a:ext uri="{FF2B5EF4-FFF2-40B4-BE49-F238E27FC236}">
                <a16:creationId xmlns:a16="http://schemas.microsoft.com/office/drawing/2014/main" id="{654C74B0-0963-0D8D-CA3F-F8081A9D141E}"/>
              </a:ext>
            </a:extLst>
          </p:cNvPr>
          <p:cNvGraphicFramePr>
            <a:graphicFrameLocks noGrp="1"/>
          </p:cNvGraphicFramePr>
          <p:nvPr>
            <p:ph idx="1"/>
          </p:nvPr>
        </p:nvGraphicFramePr>
        <p:xfrm>
          <a:off x="838199" y="2686323"/>
          <a:ext cx="4783697" cy="3433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0561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28" name="Rectangle 82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What is machine learning? Understanding types &amp; applications - Spiceworks">
            <a:extLst>
              <a:ext uri="{FF2B5EF4-FFF2-40B4-BE49-F238E27FC236}">
                <a16:creationId xmlns:a16="http://schemas.microsoft.com/office/drawing/2014/main" id="{31F0B900-72F7-85C5-7B36-3D48AD55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32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552197D9-6D96-DD20-36F4-A1D45251FCE3}"/>
              </a:ext>
            </a:extLst>
          </p:cNvPr>
          <p:cNvGraphicFramePr>
            <a:graphicFrameLocks noGrp="1"/>
          </p:cNvGraphicFramePr>
          <p:nvPr>
            <p:ph idx="1"/>
          </p:nvPr>
        </p:nvGraphicFramePr>
        <p:xfrm>
          <a:off x="481914" y="1009517"/>
          <a:ext cx="11430000" cy="390284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090579032"/>
                    </a:ext>
                  </a:extLst>
                </a:gridCol>
                <a:gridCol w="1143000">
                  <a:extLst>
                    <a:ext uri="{9D8B030D-6E8A-4147-A177-3AD203B41FA5}">
                      <a16:colId xmlns:a16="http://schemas.microsoft.com/office/drawing/2014/main" val="567141630"/>
                    </a:ext>
                  </a:extLst>
                </a:gridCol>
                <a:gridCol w="1143000">
                  <a:extLst>
                    <a:ext uri="{9D8B030D-6E8A-4147-A177-3AD203B41FA5}">
                      <a16:colId xmlns:a16="http://schemas.microsoft.com/office/drawing/2014/main" val="3395887295"/>
                    </a:ext>
                  </a:extLst>
                </a:gridCol>
                <a:gridCol w="1143000">
                  <a:extLst>
                    <a:ext uri="{9D8B030D-6E8A-4147-A177-3AD203B41FA5}">
                      <a16:colId xmlns:a16="http://schemas.microsoft.com/office/drawing/2014/main" val="1311444880"/>
                    </a:ext>
                  </a:extLst>
                </a:gridCol>
                <a:gridCol w="1143000">
                  <a:extLst>
                    <a:ext uri="{9D8B030D-6E8A-4147-A177-3AD203B41FA5}">
                      <a16:colId xmlns:a16="http://schemas.microsoft.com/office/drawing/2014/main" val="2183684552"/>
                    </a:ext>
                  </a:extLst>
                </a:gridCol>
                <a:gridCol w="1143000">
                  <a:extLst>
                    <a:ext uri="{9D8B030D-6E8A-4147-A177-3AD203B41FA5}">
                      <a16:colId xmlns:a16="http://schemas.microsoft.com/office/drawing/2014/main" val="1369124835"/>
                    </a:ext>
                  </a:extLst>
                </a:gridCol>
                <a:gridCol w="1143000">
                  <a:extLst>
                    <a:ext uri="{9D8B030D-6E8A-4147-A177-3AD203B41FA5}">
                      <a16:colId xmlns:a16="http://schemas.microsoft.com/office/drawing/2014/main" val="3969896380"/>
                    </a:ext>
                  </a:extLst>
                </a:gridCol>
                <a:gridCol w="1143000">
                  <a:extLst>
                    <a:ext uri="{9D8B030D-6E8A-4147-A177-3AD203B41FA5}">
                      <a16:colId xmlns:a16="http://schemas.microsoft.com/office/drawing/2014/main" val="1871356285"/>
                    </a:ext>
                  </a:extLst>
                </a:gridCol>
                <a:gridCol w="1143000">
                  <a:extLst>
                    <a:ext uri="{9D8B030D-6E8A-4147-A177-3AD203B41FA5}">
                      <a16:colId xmlns:a16="http://schemas.microsoft.com/office/drawing/2014/main" val="4108664469"/>
                    </a:ext>
                  </a:extLst>
                </a:gridCol>
                <a:gridCol w="1143000">
                  <a:extLst>
                    <a:ext uri="{9D8B030D-6E8A-4147-A177-3AD203B41FA5}">
                      <a16:colId xmlns:a16="http://schemas.microsoft.com/office/drawing/2014/main" val="184082683"/>
                    </a:ext>
                  </a:extLst>
                </a:gridCol>
              </a:tblGrid>
              <a:tr h="487855">
                <a:tc>
                  <a:txBody>
                    <a:bodyPr/>
                    <a:lstStyle/>
                    <a:p>
                      <a:r>
                        <a:rPr lang="en-US" dirty="0"/>
                        <a:t>Var1</a:t>
                      </a:r>
                    </a:p>
                  </a:txBody>
                  <a:tcPr/>
                </a:tc>
                <a:tc>
                  <a:txBody>
                    <a:bodyPr/>
                    <a:lstStyle/>
                    <a:p>
                      <a:r>
                        <a:rPr lang="en-US" dirty="0"/>
                        <a:t>Var2</a:t>
                      </a:r>
                    </a:p>
                  </a:txBody>
                  <a:tcPr/>
                </a:tc>
                <a:tc>
                  <a:txBody>
                    <a:bodyPr/>
                    <a:lstStyle/>
                    <a:p>
                      <a:r>
                        <a:rPr lang="en-US" dirty="0"/>
                        <a:t>Var3</a:t>
                      </a:r>
                    </a:p>
                  </a:txBody>
                  <a:tcPr/>
                </a:tc>
                <a:tc>
                  <a:txBody>
                    <a:bodyPr/>
                    <a:lstStyle/>
                    <a:p>
                      <a:r>
                        <a:rPr lang="en-US" dirty="0"/>
                        <a:t>Var4</a:t>
                      </a:r>
                    </a:p>
                  </a:txBody>
                  <a:tcPr/>
                </a:tc>
                <a:tc>
                  <a:txBody>
                    <a:bodyPr/>
                    <a:lstStyle/>
                    <a:p>
                      <a:r>
                        <a:rPr lang="en-US" dirty="0"/>
                        <a:t>Var5</a:t>
                      </a:r>
                    </a:p>
                  </a:txBody>
                  <a:tcPr/>
                </a:tc>
                <a:tc>
                  <a:txBody>
                    <a:bodyPr/>
                    <a:lstStyle/>
                    <a:p>
                      <a:r>
                        <a:rPr lang="en-US" dirty="0"/>
                        <a:t>Var6</a:t>
                      </a:r>
                    </a:p>
                  </a:txBody>
                  <a:tcPr/>
                </a:tc>
                <a:tc>
                  <a:txBody>
                    <a:bodyPr/>
                    <a:lstStyle/>
                    <a:p>
                      <a:r>
                        <a:rPr lang="en-US" dirty="0"/>
                        <a:t>Var7</a:t>
                      </a:r>
                    </a:p>
                  </a:txBody>
                  <a:tcPr/>
                </a:tc>
                <a:tc>
                  <a:txBody>
                    <a:bodyPr/>
                    <a:lstStyle/>
                    <a:p>
                      <a:r>
                        <a:rPr lang="en-US" dirty="0"/>
                        <a:t>Var8</a:t>
                      </a:r>
                    </a:p>
                  </a:txBody>
                  <a:tcPr/>
                </a:tc>
                <a:tc>
                  <a:txBody>
                    <a:bodyPr/>
                    <a:lstStyle/>
                    <a:p>
                      <a:r>
                        <a:rPr lang="en-US" dirty="0"/>
                        <a:t>Var9</a:t>
                      </a:r>
                    </a:p>
                  </a:txBody>
                  <a:tcPr/>
                </a:tc>
                <a:tc>
                  <a:txBody>
                    <a:bodyPr/>
                    <a:lstStyle/>
                    <a:p>
                      <a:r>
                        <a:rPr lang="en-US" dirty="0"/>
                        <a:t>class</a:t>
                      </a:r>
                    </a:p>
                  </a:txBody>
                  <a:tcPr/>
                </a:tc>
                <a:extLst>
                  <a:ext uri="{0D108BD9-81ED-4DB2-BD59-A6C34878D82A}">
                    <a16:rowId xmlns:a16="http://schemas.microsoft.com/office/drawing/2014/main" val="3609460323"/>
                  </a:ext>
                </a:extLst>
              </a:tr>
              <a:tr h="487855">
                <a:tc>
                  <a:txBody>
                    <a:bodyPr/>
                    <a:lstStyle/>
                    <a:p>
                      <a:r>
                        <a:rPr lang="en-US" dirty="0"/>
                        <a:t>94.99</a:t>
                      </a:r>
                    </a:p>
                  </a:txBody>
                  <a:tcPr/>
                </a:tc>
                <a:tc>
                  <a:txBody>
                    <a:bodyPr/>
                    <a:lstStyle/>
                    <a:p>
                      <a:r>
                        <a:rPr lang="en-US" dirty="0"/>
                        <a:t>105.35</a:t>
                      </a:r>
                    </a:p>
                  </a:txBody>
                  <a:tcPr/>
                </a:tc>
                <a:tc>
                  <a:txBody>
                    <a:bodyPr/>
                    <a:lstStyle/>
                    <a:p>
                      <a:r>
                        <a:rPr lang="en-US" dirty="0"/>
                        <a:t>10.56</a:t>
                      </a:r>
                    </a:p>
                  </a:txBody>
                  <a:tcPr/>
                </a:tc>
                <a:tc>
                  <a:txBody>
                    <a:bodyPr/>
                    <a:lstStyle/>
                    <a:p>
                      <a:r>
                        <a:rPr lang="en-US" dirty="0"/>
                        <a:t>10.45</a:t>
                      </a:r>
                    </a:p>
                  </a:txBody>
                  <a:tcPr/>
                </a:tc>
                <a:tc>
                  <a:txBody>
                    <a:bodyPr/>
                    <a:lstStyle/>
                    <a:p>
                      <a:r>
                        <a:rPr lang="en-US" dirty="0"/>
                        <a:t>105.46</a:t>
                      </a:r>
                    </a:p>
                  </a:txBody>
                  <a:tcPr/>
                </a:tc>
                <a:tc>
                  <a:txBody>
                    <a:bodyPr/>
                    <a:lstStyle/>
                    <a:p>
                      <a:r>
                        <a:rPr lang="en-US" dirty="0"/>
                        <a:t>106.34</a:t>
                      </a:r>
                    </a:p>
                  </a:txBody>
                  <a:tcPr/>
                </a:tc>
                <a:tc>
                  <a:txBody>
                    <a:bodyPr/>
                    <a:lstStyle/>
                    <a:p>
                      <a:r>
                        <a:rPr lang="en-US" dirty="0"/>
                        <a:t>107.39</a:t>
                      </a:r>
                    </a:p>
                  </a:txBody>
                  <a:tcPr/>
                </a:tc>
                <a:tc>
                  <a:txBody>
                    <a:bodyPr/>
                    <a:lstStyle/>
                    <a:p>
                      <a:r>
                        <a:rPr lang="en-US" dirty="0"/>
                        <a:t>109.22</a:t>
                      </a:r>
                    </a:p>
                  </a:txBody>
                  <a:tcPr/>
                </a:tc>
                <a:tc>
                  <a:txBody>
                    <a:bodyPr/>
                    <a:lstStyle/>
                    <a:p>
                      <a:r>
                        <a:rPr lang="en-US" dirty="0"/>
                        <a:t>101.22</a:t>
                      </a:r>
                    </a:p>
                  </a:txBody>
                  <a:tcPr/>
                </a:tc>
                <a:tc>
                  <a:txBody>
                    <a:bodyPr/>
                    <a:lstStyle/>
                    <a:p>
                      <a:r>
                        <a:rPr lang="en-US" dirty="0"/>
                        <a:t>1</a:t>
                      </a:r>
                    </a:p>
                  </a:txBody>
                  <a:tcPr/>
                </a:tc>
                <a:extLst>
                  <a:ext uri="{0D108BD9-81ED-4DB2-BD59-A6C34878D82A}">
                    <a16:rowId xmlns:a16="http://schemas.microsoft.com/office/drawing/2014/main" val="3405815159"/>
                  </a:ext>
                </a:extLst>
              </a:tr>
              <a:tr h="487855">
                <a:tc>
                  <a:txBody>
                    <a:bodyPr/>
                    <a:lstStyle/>
                    <a:p>
                      <a:r>
                        <a:rPr lang="en-US" dirty="0"/>
                        <a:t>9.55</a:t>
                      </a:r>
                    </a:p>
                  </a:txBody>
                  <a:tcPr/>
                </a:tc>
                <a:tc>
                  <a:txBody>
                    <a:bodyPr/>
                    <a:lstStyle/>
                    <a:p>
                      <a:r>
                        <a:rPr lang="en-US" dirty="0"/>
                        <a:t>10.35</a:t>
                      </a:r>
                    </a:p>
                  </a:txBody>
                  <a:tcPr/>
                </a:tc>
                <a:tc>
                  <a:txBody>
                    <a:bodyPr/>
                    <a:lstStyle/>
                    <a:p>
                      <a:r>
                        <a:rPr lang="en-US" dirty="0"/>
                        <a:t>100.56</a:t>
                      </a:r>
                    </a:p>
                  </a:txBody>
                  <a:tcPr/>
                </a:tc>
                <a:tc>
                  <a:txBody>
                    <a:bodyPr/>
                    <a:lstStyle/>
                    <a:p>
                      <a:r>
                        <a:rPr lang="en-US" dirty="0"/>
                        <a:t>100.45</a:t>
                      </a:r>
                    </a:p>
                  </a:txBody>
                  <a:tcPr/>
                </a:tc>
                <a:tc>
                  <a:txBody>
                    <a:bodyPr/>
                    <a:lstStyle/>
                    <a:p>
                      <a:r>
                        <a:rPr lang="en-US" dirty="0"/>
                        <a:t>10.55</a:t>
                      </a:r>
                    </a:p>
                  </a:txBody>
                  <a:tcPr/>
                </a:tc>
                <a:tc>
                  <a:txBody>
                    <a:bodyPr/>
                    <a:lstStyle/>
                    <a:p>
                      <a:r>
                        <a:rPr lang="en-US" dirty="0"/>
                        <a:t>55.49</a:t>
                      </a:r>
                    </a:p>
                  </a:txBody>
                  <a:tcPr/>
                </a:tc>
                <a:tc>
                  <a:txBody>
                    <a:bodyPr/>
                    <a:lstStyle/>
                    <a:p>
                      <a:r>
                        <a:rPr lang="en-US" dirty="0"/>
                        <a:t>10.21</a:t>
                      </a:r>
                    </a:p>
                  </a:txBody>
                  <a:tcPr/>
                </a:tc>
                <a:tc>
                  <a:txBody>
                    <a:bodyPr/>
                    <a:lstStyle/>
                    <a:p>
                      <a:r>
                        <a:rPr lang="en-US" dirty="0"/>
                        <a:t>10.44</a:t>
                      </a:r>
                    </a:p>
                  </a:txBody>
                  <a:tcPr/>
                </a:tc>
                <a:tc>
                  <a:txBody>
                    <a:bodyPr/>
                    <a:lstStyle/>
                    <a:p>
                      <a:r>
                        <a:rPr lang="en-US" dirty="0"/>
                        <a:t>10.25</a:t>
                      </a:r>
                    </a:p>
                  </a:txBody>
                  <a:tcPr/>
                </a:tc>
                <a:tc>
                  <a:txBody>
                    <a:bodyPr/>
                    <a:lstStyle/>
                    <a:p>
                      <a:r>
                        <a:rPr lang="en-US" dirty="0"/>
                        <a:t>0</a:t>
                      </a:r>
                    </a:p>
                  </a:txBody>
                  <a:tcPr/>
                </a:tc>
                <a:extLst>
                  <a:ext uri="{0D108BD9-81ED-4DB2-BD59-A6C34878D82A}">
                    <a16:rowId xmlns:a16="http://schemas.microsoft.com/office/drawing/2014/main" val="3039205399"/>
                  </a:ext>
                </a:extLst>
              </a:tr>
              <a:tr h="487855">
                <a:tc>
                  <a:txBody>
                    <a:bodyPr/>
                    <a:lstStyle/>
                    <a:p>
                      <a:r>
                        <a:rPr lang="en-US" dirty="0"/>
                        <a:t>9.77</a:t>
                      </a:r>
                    </a:p>
                  </a:txBody>
                  <a:tcPr/>
                </a:tc>
                <a:tc>
                  <a:txBody>
                    <a:bodyPr/>
                    <a:lstStyle/>
                    <a:p>
                      <a:r>
                        <a:rPr lang="en-US" dirty="0"/>
                        <a:t>10.35</a:t>
                      </a:r>
                    </a:p>
                  </a:txBody>
                  <a:tcPr/>
                </a:tc>
                <a:tc>
                  <a:txBody>
                    <a:bodyPr/>
                    <a:lstStyle/>
                    <a:p>
                      <a:r>
                        <a:rPr lang="en-US" dirty="0"/>
                        <a:t>100.56</a:t>
                      </a:r>
                    </a:p>
                  </a:txBody>
                  <a:tcPr/>
                </a:tc>
                <a:tc>
                  <a:txBody>
                    <a:bodyPr/>
                    <a:lstStyle/>
                    <a:p>
                      <a:r>
                        <a:rPr lang="en-US" dirty="0"/>
                        <a:t>100.45</a:t>
                      </a:r>
                    </a:p>
                  </a:txBody>
                  <a:tcPr/>
                </a:tc>
                <a:tc>
                  <a:txBody>
                    <a:bodyPr/>
                    <a:lstStyle/>
                    <a:p>
                      <a:r>
                        <a:rPr lang="en-US" dirty="0"/>
                        <a:t>10.46</a:t>
                      </a:r>
                    </a:p>
                  </a:txBody>
                  <a:tcPr/>
                </a:tc>
                <a:tc>
                  <a:txBody>
                    <a:bodyPr/>
                    <a:lstStyle/>
                    <a:p>
                      <a:r>
                        <a:rPr lang="en-US" dirty="0"/>
                        <a:t>10.34</a:t>
                      </a:r>
                    </a:p>
                  </a:txBody>
                  <a:tcPr/>
                </a:tc>
                <a:tc>
                  <a:txBody>
                    <a:bodyPr/>
                    <a:lstStyle/>
                    <a:p>
                      <a:r>
                        <a:rPr lang="en-US" dirty="0"/>
                        <a:t>10.39</a:t>
                      </a:r>
                    </a:p>
                  </a:txBody>
                  <a:tcPr/>
                </a:tc>
                <a:tc>
                  <a:txBody>
                    <a:bodyPr/>
                    <a:lstStyle/>
                    <a:p>
                      <a:r>
                        <a:rPr lang="en-US" dirty="0"/>
                        <a:t>10.22</a:t>
                      </a:r>
                    </a:p>
                  </a:txBody>
                  <a:tcPr/>
                </a:tc>
                <a:tc>
                  <a:txBody>
                    <a:bodyPr/>
                    <a:lstStyle/>
                    <a:p>
                      <a:r>
                        <a:rPr lang="en-US" dirty="0"/>
                        <a:t>10.22</a:t>
                      </a:r>
                    </a:p>
                  </a:txBody>
                  <a:tcPr/>
                </a:tc>
                <a:tc>
                  <a:txBody>
                    <a:bodyPr/>
                    <a:lstStyle/>
                    <a:p>
                      <a:r>
                        <a:rPr lang="en-US" dirty="0"/>
                        <a:t>0</a:t>
                      </a:r>
                    </a:p>
                  </a:txBody>
                  <a:tcPr/>
                </a:tc>
                <a:extLst>
                  <a:ext uri="{0D108BD9-81ED-4DB2-BD59-A6C34878D82A}">
                    <a16:rowId xmlns:a16="http://schemas.microsoft.com/office/drawing/2014/main" val="2657012111"/>
                  </a:ext>
                </a:extLst>
              </a:tr>
              <a:tr h="487855">
                <a:tc>
                  <a:txBody>
                    <a:bodyPr/>
                    <a:lstStyle/>
                    <a:p>
                      <a:r>
                        <a:rPr lang="en-US" dirty="0"/>
                        <a:t>94.96</a:t>
                      </a:r>
                    </a:p>
                  </a:txBody>
                  <a:tcPr/>
                </a:tc>
                <a:tc>
                  <a:txBody>
                    <a:bodyPr/>
                    <a:lstStyle/>
                    <a:p>
                      <a:r>
                        <a:rPr lang="en-US" dirty="0"/>
                        <a:t>105.35</a:t>
                      </a:r>
                    </a:p>
                  </a:txBody>
                  <a:tcPr/>
                </a:tc>
                <a:tc>
                  <a:txBody>
                    <a:bodyPr/>
                    <a:lstStyle/>
                    <a:p>
                      <a:r>
                        <a:rPr lang="en-US" dirty="0"/>
                        <a:t>10.56</a:t>
                      </a:r>
                    </a:p>
                  </a:txBody>
                  <a:tcPr/>
                </a:tc>
                <a:tc>
                  <a:txBody>
                    <a:bodyPr/>
                    <a:lstStyle/>
                    <a:p>
                      <a:r>
                        <a:rPr lang="en-US" dirty="0"/>
                        <a:t>10.45</a:t>
                      </a:r>
                    </a:p>
                  </a:txBody>
                  <a:tcPr/>
                </a:tc>
                <a:tc>
                  <a:txBody>
                    <a:bodyPr/>
                    <a:lstStyle/>
                    <a:p>
                      <a:r>
                        <a:rPr lang="en-US" dirty="0"/>
                        <a:t>105.46</a:t>
                      </a:r>
                    </a:p>
                  </a:txBody>
                  <a:tcPr/>
                </a:tc>
                <a:tc>
                  <a:txBody>
                    <a:bodyPr/>
                    <a:lstStyle/>
                    <a:p>
                      <a:r>
                        <a:rPr lang="en-US" dirty="0"/>
                        <a:t>106.34</a:t>
                      </a:r>
                    </a:p>
                  </a:txBody>
                  <a:tcPr/>
                </a:tc>
                <a:tc>
                  <a:txBody>
                    <a:bodyPr/>
                    <a:lstStyle/>
                    <a:p>
                      <a:r>
                        <a:rPr lang="en-US" dirty="0"/>
                        <a:t>107.39</a:t>
                      </a:r>
                    </a:p>
                  </a:txBody>
                  <a:tcPr/>
                </a:tc>
                <a:tc>
                  <a:txBody>
                    <a:bodyPr/>
                    <a:lstStyle/>
                    <a:p>
                      <a:r>
                        <a:rPr lang="en-US" dirty="0"/>
                        <a:t>109.22</a:t>
                      </a:r>
                    </a:p>
                  </a:txBody>
                  <a:tcPr/>
                </a:tc>
                <a:tc>
                  <a:txBody>
                    <a:bodyPr/>
                    <a:lstStyle/>
                    <a:p>
                      <a:r>
                        <a:rPr lang="en-US" dirty="0"/>
                        <a:t>101.22</a:t>
                      </a:r>
                    </a:p>
                  </a:txBody>
                  <a:tcPr/>
                </a:tc>
                <a:tc>
                  <a:txBody>
                    <a:bodyPr/>
                    <a:lstStyle/>
                    <a:p>
                      <a:r>
                        <a:rPr lang="en-US" dirty="0"/>
                        <a:t>1</a:t>
                      </a:r>
                    </a:p>
                  </a:txBody>
                  <a:tcPr/>
                </a:tc>
                <a:extLst>
                  <a:ext uri="{0D108BD9-81ED-4DB2-BD59-A6C34878D82A}">
                    <a16:rowId xmlns:a16="http://schemas.microsoft.com/office/drawing/2014/main" val="674142731"/>
                  </a:ext>
                </a:extLst>
              </a:tr>
              <a:tr h="487855">
                <a:tc>
                  <a:txBody>
                    <a:bodyPr/>
                    <a:lstStyle/>
                    <a:p>
                      <a:r>
                        <a:rPr lang="en-US" dirty="0"/>
                        <a:t>94.98</a:t>
                      </a:r>
                    </a:p>
                  </a:txBody>
                  <a:tcPr/>
                </a:tc>
                <a:tc>
                  <a:txBody>
                    <a:bodyPr/>
                    <a:lstStyle/>
                    <a:p>
                      <a:r>
                        <a:rPr lang="en-US" dirty="0"/>
                        <a:t>105.35</a:t>
                      </a:r>
                    </a:p>
                  </a:txBody>
                  <a:tcPr/>
                </a:tc>
                <a:tc>
                  <a:txBody>
                    <a:bodyPr/>
                    <a:lstStyle/>
                    <a:p>
                      <a:r>
                        <a:rPr lang="en-US" dirty="0"/>
                        <a:t>10.56</a:t>
                      </a:r>
                    </a:p>
                  </a:txBody>
                  <a:tcPr/>
                </a:tc>
                <a:tc>
                  <a:txBody>
                    <a:bodyPr/>
                    <a:lstStyle/>
                    <a:p>
                      <a:r>
                        <a:rPr lang="en-US" dirty="0"/>
                        <a:t>10.45</a:t>
                      </a:r>
                    </a:p>
                  </a:txBody>
                  <a:tcPr/>
                </a:tc>
                <a:tc>
                  <a:txBody>
                    <a:bodyPr/>
                    <a:lstStyle/>
                    <a:p>
                      <a:r>
                        <a:rPr lang="en-US" dirty="0"/>
                        <a:t>105.46</a:t>
                      </a:r>
                    </a:p>
                  </a:txBody>
                  <a:tcPr/>
                </a:tc>
                <a:tc>
                  <a:txBody>
                    <a:bodyPr/>
                    <a:lstStyle/>
                    <a:p>
                      <a:r>
                        <a:rPr lang="en-US" dirty="0"/>
                        <a:t>106.34</a:t>
                      </a:r>
                    </a:p>
                  </a:txBody>
                  <a:tcPr/>
                </a:tc>
                <a:tc>
                  <a:txBody>
                    <a:bodyPr/>
                    <a:lstStyle/>
                    <a:p>
                      <a:r>
                        <a:rPr lang="en-US" dirty="0"/>
                        <a:t>107.39</a:t>
                      </a:r>
                    </a:p>
                  </a:txBody>
                  <a:tcPr/>
                </a:tc>
                <a:tc>
                  <a:txBody>
                    <a:bodyPr/>
                    <a:lstStyle/>
                    <a:p>
                      <a:r>
                        <a:rPr lang="en-US" dirty="0"/>
                        <a:t>109.22</a:t>
                      </a:r>
                    </a:p>
                  </a:txBody>
                  <a:tcPr/>
                </a:tc>
                <a:tc>
                  <a:txBody>
                    <a:bodyPr/>
                    <a:lstStyle/>
                    <a:p>
                      <a:r>
                        <a:rPr lang="en-US" dirty="0"/>
                        <a:t>101.22</a:t>
                      </a:r>
                    </a:p>
                  </a:txBody>
                  <a:tcPr/>
                </a:tc>
                <a:tc>
                  <a:txBody>
                    <a:bodyPr/>
                    <a:lstStyle/>
                    <a:p>
                      <a:r>
                        <a:rPr lang="en-US" dirty="0"/>
                        <a:t>1</a:t>
                      </a:r>
                    </a:p>
                  </a:txBody>
                  <a:tcPr/>
                </a:tc>
                <a:extLst>
                  <a:ext uri="{0D108BD9-81ED-4DB2-BD59-A6C34878D82A}">
                    <a16:rowId xmlns:a16="http://schemas.microsoft.com/office/drawing/2014/main" val="906658454"/>
                  </a:ext>
                </a:extLst>
              </a:tr>
              <a:tr h="487855">
                <a:tc>
                  <a:txBody>
                    <a:bodyPr/>
                    <a:lstStyle/>
                    <a:p>
                      <a:r>
                        <a:rPr lang="en-US" dirty="0"/>
                        <a:t>9.90</a:t>
                      </a:r>
                    </a:p>
                  </a:txBody>
                  <a:tcPr/>
                </a:tc>
                <a:tc>
                  <a:txBody>
                    <a:bodyPr/>
                    <a:lstStyle/>
                    <a:p>
                      <a:r>
                        <a:rPr lang="en-US" dirty="0"/>
                        <a:t>10.35</a:t>
                      </a:r>
                    </a:p>
                  </a:txBody>
                  <a:tcPr/>
                </a:tc>
                <a:tc>
                  <a:txBody>
                    <a:bodyPr/>
                    <a:lstStyle/>
                    <a:p>
                      <a:r>
                        <a:rPr lang="en-US" dirty="0"/>
                        <a:t>103.56</a:t>
                      </a:r>
                    </a:p>
                  </a:txBody>
                  <a:tcPr/>
                </a:tc>
                <a:tc>
                  <a:txBody>
                    <a:bodyPr/>
                    <a:lstStyle/>
                    <a:p>
                      <a:r>
                        <a:rPr lang="en-US" dirty="0"/>
                        <a:t>104.45</a:t>
                      </a:r>
                    </a:p>
                  </a:txBody>
                  <a:tcPr/>
                </a:tc>
                <a:tc>
                  <a:txBody>
                    <a:bodyPr/>
                    <a:lstStyle/>
                    <a:p>
                      <a:r>
                        <a:rPr lang="en-US" dirty="0"/>
                        <a:t>10.46</a:t>
                      </a:r>
                    </a:p>
                  </a:txBody>
                  <a:tcPr/>
                </a:tc>
                <a:tc>
                  <a:txBody>
                    <a:bodyPr/>
                    <a:lstStyle/>
                    <a:p>
                      <a:r>
                        <a:rPr lang="en-US" dirty="0"/>
                        <a:t>10.34</a:t>
                      </a:r>
                    </a:p>
                  </a:txBody>
                  <a:tcPr/>
                </a:tc>
                <a:tc>
                  <a:txBody>
                    <a:bodyPr/>
                    <a:lstStyle/>
                    <a:p>
                      <a:r>
                        <a:rPr lang="en-US" dirty="0"/>
                        <a:t>10.39</a:t>
                      </a:r>
                    </a:p>
                  </a:txBody>
                  <a:tcPr/>
                </a:tc>
                <a:tc>
                  <a:txBody>
                    <a:bodyPr/>
                    <a:lstStyle/>
                    <a:p>
                      <a:r>
                        <a:rPr lang="en-US" dirty="0"/>
                        <a:t>10.22</a:t>
                      </a:r>
                    </a:p>
                  </a:txBody>
                  <a:tcPr/>
                </a:tc>
                <a:tc>
                  <a:txBody>
                    <a:bodyPr/>
                    <a:lstStyle/>
                    <a:p>
                      <a:r>
                        <a:rPr lang="en-US" dirty="0"/>
                        <a:t>10.22</a:t>
                      </a:r>
                    </a:p>
                  </a:txBody>
                  <a:tcPr/>
                </a:tc>
                <a:tc>
                  <a:txBody>
                    <a:bodyPr/>
                    <a:lstStyle/>
                    <a:p>
                      <a:r>
                        <a:rPr lang="en-US" dirty="0"/>
                        <a:t>0</a:t>
                      </a:r>
                    </a:p>
                  </a:txBody>
                  <a:tcPr/>
                </a:tc>
                <a:extLst>
                  <a:ext uri="{0D108BD9-81ED-4DB2-BD59-A6C34878D82A}">
                    <a16:rowId xmlns:a16="http://schemas.microsoft.com/office/drawing/2014/main" val="1647717975"/>
                  </a:ext>
                </a:extLst>
              </a:tr>
              <a:tr h="487855">
                <a:tc>
                  <a:txBody>
                    <a:bodyPr/>
                    <a:lstStyle/>
                    <a:p>
                      <a:r>
                        <a:rPr lang="en-US" dirty="0"/>
                        <a:t>94.99</a:t>
                      </a:r>
                    </a:p>
                  </a:txBody>
                  <a:tcPr/>
                </a:tc>
                <a:tc>
                  <a:txBody>
                    <a:bodyPr/>
                    <a:lstStyle/>
                    <a:p>
                      <a:r>
                        <a:rPr lang="en-US" dirty="0"/>
                        <a:t>105.35</a:t>
                      </a:r>
                    </a:p>
                  </a:txBody>
                  <a:tcPr/>
                </a:tc>
                <a:tc>
                  <a:txBody>
                    <a:bodyPr/>
                    <a:lstStyle/>
                    <a:p>
                      <a:r>
                        <a:rPr lang="en-US" dirty="0"/>
                        <a:t>10.56</a:t>
                      </a:r>
                    </a:p>
                  </a:txBody>
                  <a:tcPr/>
                </a:tc>
                <a:tc>
                  <a:txBody>
                    <a:bodyPr/>
                    <a:lstStyle/>
                    <a:p>
                      <a:r>
                        <a:rPr lang="en-US" dirty="0"/>
                        <a:t>10.45</a:t>
                      </a:r>
                    </a:p>
                  </a:txBody>
                  <a:tcPr/>
                </a:tc>
                <a:tc>
                  <a:txBody>
                    <a:bodyPr/>
                    <a:lstStyle/>
                    <a:p>
                      <a:r>
                        <a:rPr lang="en-US" dirty="0"/>
                        <a:t>105.46</a:t>
                      </a:r>
                    </a:p>
                  </a:txBody>
                  <a:tcPr/>
                </a:tc>
                <a:tc>
                  <a:txBody>
                    <a:bodyPr/>
                    <a:lstStyle/>
                    <a:p>
                      <a:r>
                        <a:rPr lang="en-US" dirty="0"/>
                        <a:t>106.34</a:t>
                      </a:r>
                    </a:p>
                  </a:txBody>
                  <a:tcPr/>
                </a:tc>
                <a:tc>
                  <a:txBody>
                    <a:bodyPr/>
                    <a:lstStyle/>
                    <a:p>
                      <a:r>
                        <a:rPr lang="en-US" dirty="0"/>
                        <a:t>107.39</a:t>
                      </a:r>
                    </a:p>
                  </a:txBody>
                  <a:tcPr/>
                </a:tc>
                <a:tc>
                  <a:txBody>
                    <a:bodyPr/>
                    <a:lstStyle/>
                    <a:p>
                      <a:r>
                        <a:rPr lang="en-US" dirty="0"/>
                        <a:t>109.22</a:t>
                      </a:r>
                    </a:p>
                  </a:txBody>
                  <a:tcPr/>
                </a:tc>
                <a:tc>
                  <a:txBody>
                    <a:bodyPr/>
                    <a:lstStyle/>
                    <a:p>
                      <a:r>
                        <a:rPr lang="en-US" dirty="0"/>
                        <a:t>101.22</a:t>
                      </a:r>
                    </a:p>
                  </a:txBody>
                  <a:tcPr/>
                </a:tc>
                <a:tc>
                  <a:txBody>
                    <a:bodyPr/>
                    <a:lstStyle/>
                    <a:p>
                      <a:r>
                        <a:rPr lang="en-US" dirty="0"/>
                        <a:t>1</a:t>
                      </a:r>
                    </a:p>
                  </a:txBody>
                  <a:tcPr/>
                </a:tc>
                <a:extLst>
                  <a:ext uri="{0D108BD9-81ED-4DB2-BD59-A6C34878D82A}">
                    <a16:rowId xmlns:a16="http://schemas.microsoft.com/office/drawing/2014/main" val="2954313304"/>
                  </a:ext>
                </a:extLst>
              </a:tr>
            </a:tbl>
          </a:graphicData>
        </a:graphic>
      </p:graphicFrame>
      <p:graphicFrame>
        <p:nvGraphicFramePr>
          <p:cNvPr id="10" name="Content Placeholder 6">
            <a:extLst>
              <a:ext uri="{FF2B5EF4-FFF2-40B4-BE49-F238E27FC236}">
                <a16:creationId xmlns:a16="http://schemas.microsoft.com/office/drawing/2014/main" id="{87D6CDE5-CC18-36AC-E947-FEF5CCBB58DE}"/>
              </a:ext>
            </a:extLst>
          </p:cNvPr>
          <p:cNvGraphicFramePr>
            <a:graphicFrameLocks/>
          </p:cNvGraphicFramePr>
          <p:nvPr/>
        </p:nvGraphicFramePr>
        <p:xfrm>
          <a:off x="481914" y="5202195"/>
          <a:ext cx="11430000" cy="141573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090579032"/>
                    </a:ext>
                  </a:extLst>
                </a:gridCol>
                <a:gridCol w="1143000">
                  <a:extLst>
                    <a:ext uri="{9D8B030D-6E8A-4147-A177-3AD203B41FA5}">
                      <a16:colId xmlns:a16="http://schemas.microsoft.com/office/drawing/2014/main" val="567141630"/>
                    </a:ext>
                  </a:extLst>
                </a:gridCol>
                <a:gridCol w="1143000">
                  <a:extLst>
                    <a:ext uri="{9D8B030D-6E8A-4147-A177-3AD203B41FA5}">
                      <a16:colId xmlns:a16="http://schemas.microsoft.com/office/drawing/2014/main" val="3395887295"/>
                    </a:ext>
                  </a:extLst>
                </a:gridCol>
                <a:gridCol w="1143000">
                  <a:extLst>
                    <a:ext uri="{9D8B030D-6E8A-4147-A177-3AD203B41FA5}">
                      <a16:colId xmlns:a16="http://schemas.microsoft.com/office/drawing/2014/main" val="1311444880"/>
                    </a:ext>
                  </a:extLst>
                </a:gridCol>
                <a:gridCol w="1143000">
                  <a:extLst>
                    <a:ext uri="{9D8B030D-6E8A-4147-A177-3AD203B41FA5}">
                      <a16:colId xmlns:a16="http://schemas.microsoft.com/office/drawing/2014/main" val="2183684552"/>
                    </a:ext>
                  </a:extLst>
                </a:gridCol>
                <a:gridCol w="1143000">
                  <a:extLst>
                    <a:ext uri="{9D8B030D-6E8A-4147-A177-3AD203B41FA5}">
                      <a16:colId xmlns:a16="http://schemas.microsoft.com/office/drawing/2014/main" val="1369124835"/>
                    </a:ext>
                  </a:extLst>
                </a:gridCol>
                <a:gridCol w="1143000">
                  <a:extLst>
                    <a:ext uri="{9D8B030D-6E8A-4147-A177-3AD203B41FA5}">
                      <a16:colId xmlns:a16="http://schemas.microsoft.com/office/drawing/2014/main" val="3969896380"/>
                    </a:ext>
                  </a:extLst>
                </a:gridCol>
                <a:gridCol w="1143000">
                  <a:extLst>
                    <a:ext uri="{9D8B030D-6E8A-4147-A177-3AD203B41FA5}">
                      <a16:colId xmlns:a16="http://schemas.microsoft.com/office/drawing/2014/main" val="1871356285"/>
                    </a:ext>
                  </a:extLst>
                </a:gridCol>
                <a:gridCol w="1143000">
                  <a:extLst>
                    <a:ext uri="{9D8B030D-6E8A-4147-A177-3AD203B41FA5}">
                      <a16:colId xmlns:a16="http://schemas.microsoft.com/office/drawing/2014/main" val="4108664469"/>
                    </a:ext>
                  </a:extLst>
                </a:gridCol>
                <a:gridCol w="1143000">
                  <a:extLst>
                    <a:ext uri="{9D8B030D-6E8A-4147-A177-3AD203B41FA5}">
                      <a16:colId xmlns:a16="http://schemas.microsoft.com/office/drawing/2014/main" val="184082683"/>
                    </a:ext>
                  </a:extLst>
                </a:gridCol>
              </a:tblGrid>
              <a:tr h="471910">
                <a:tc>
                  <a:txBody>
                    <a:bodyPr/>
                    <a:lstStyle/>
                    <a:p>
                      <a:r>
                        <a:rPr lang="en-US" dirty="0"/>
                        <a:t>Var1</a:t>
                      </a:r>
                    </a:p>
                  </a:txBody>
                  <a:tcPr/>
                </a:tc>
                <a:tc>
                  <a:txBody>
                    <a:bodyPr/>
                    <a:lstStyle/>
                    <a:p>
                      <a:r>
                        <a:rPr lang="en-US" dirty="0"/>
                        <a:t>Var2</a:t>
                      </a:r>
                    </a:p>
                  </a:txBody>
                  <a:tcPr/>
                </a:tc>
                <a:tc>
                  <a:txBody>
                    <a:bodyPr/>
                    <a:lstStyle/>
                    <a:p>
                      <a:r>
                        <a:rPr lang="en-US" dirty="0"/>
                        <a:t>Var3</a:t>
                      </a:r>
                    </a:p>
                  </a:txBody>
                  <a:tcPr/>
                </a:tc>
                <a:tc>
                  <a:txBody>
                    <a:bodyPr/>
                    <a:lstStyle/>
                    <a:p>
                      <a:r>
                        <a:rPr lang="en-US" dirty="0"/>
                        <a:t>Var4</a:t>
                      </a:r>
                    </a:p>
                  </a:txBody>
                  <a:tcPr/>
                </a:tc>
                <a:tc>
                  <a:txBody>
                    <a:bodyPr/>
                    <a:lstStyle/>
                    <a:p>
                      <a:r>
                        <a:rPr lang="en-US" dirty="0"/>
                        <a:t>Var5</a:t>
                      </a:r>
                    </a:p>
                  </a:txBody>
                  <a:tcPr/>
                </a:tc>
                <a:tc>
                  <a:txBody>
                    <a:bodyPr/>
                    <a:lstStyle/>
                    <a:p>
                      <a:r>
                        <a:rPr lang="en-US" dirty="0"/>
                        <a:t>Var6</a:t>
                      </a:r>
                    </a:p>
                  </a:txBody>
                  <a:tcPr/>
                </a:tc>
                <a:tc>
                  <a:txBody>
                    <a:bodyPr/>
                    <a:lstStyle/>
                    <a:p>
                      <a:r>
                        <a:rPr lang="en-US" dirty="0"/>
                        <a:t>Var7</a:t>
                      </a:r>
                    </a:p>
                  </a:txBody>
                  <a:tcPr/>
                </a:tc>
                <a:tc>
                  <a:txBody>
                    <a:bodyPr/>
                    <a:lstStyle/>
                    <a:p>
                      <a:r>
                        <a:rPr lang="en-US" dirty="0"/>
                        <a:t>Var8</a:t>
                      </a:r>
                    </a:p>
                  </a:txBody>
                  <a:tcPr/>
                </a:tc>
                <a:tc>
                  <a:txBody>
                    <a:bodyPr/>
                    <a:lstStyle/>
                    <a:p>
                      <a:r>
                        <a:rPr lang="en-US" dirty="0"/>
                        <a:t>Var9</a:t>
                      </a:r>
                    </a:p>
                  </a:txBody>
                  <a:tcPr/>
                </a:tc>
                <a:tc>
                  <a:txBody>
                    <a:bodyPr/>
                    <a:lstStyle/>
                    <a:p>
                      <a:r>
                        <a:rPr lang="en-US" dirty="0"/>
                        <a:t>class</a:t>
                      </a:r>
                    </a:p>
                  </a:txBody>
                  <a:tcPr/>
                </a:tc>
                <a:extLst>
                  <a:ext uri="{0D108BD9-81ED-4DB2-BD59-A6C34878D82A}">
                    <a16:rowId xmlns:a16="http://schemas.microsoft.com/office/drawing/2014/main" val="3609460323"/>
                  </a:ext>
                </a:extLst>
              </a:tr>
              <a:tr h="471910">
                <a:tc>
                  <a:txBody>
                    <a:bodyPr/>
                    <a:lstStyle/>
                    <a:p>
                      <a:r>
                        <a:rPr lang="en-US" dirty="0"/>
                        <a:t>99.90</a:t>
                      </a:r>
                    </a:p>
                  </a:txBody>
                  <a:tcPr/>
                </a:tc>
                <a:tc>
                  <a:txBody>
                    <a:bodyPr/>
                    <a:lstStyle/>
                    <a:p>
                      <a:r>
                        <a:rPr lang="en-US" dirty="0"/>
                        <a:t>106.50</a:t>
                      </a:r>
                    </a:p>
                  </a:txBody>
                  <a:tcPr/>
                </a:tc>
                <a:tc>
                  <a:txBody>
                    <a:bodyPr/>
                    <a:lstStyle/>
                    <a:p>
                      <a:r>
                        <a:rPr lang="en-US" dirty="0"/>
                        <a:t>9.88</a:t>
                      </a:r>
                    </a:p>
                  </a:txBody>
                  <a:tcPr/>
                </a:tc>
                <a:tc>
                  <a:txBody>
                    <a:bodyPr/>
                    <a:lstStyle/>
                    <a:p>
                      <a:r>
                        <a:rPr lang="en-US" dirty="0"/>
                        <a:t>10.43</a:t>
                      </a:r>
                    </a:p>
                  </a:txBody>
                  <a:tcPr/>
                </a:tc>
                <a:tc>
                  <a:txBody>
                    <a:bodyPr/>
                    <a:lstStyle/>
                    <a:p>
                      <a:r>
                        <a:rPr lang="en-US" dirty="0"/>
                        <a:t>102.42</a:t>
                      </a:r>
                    </a:p>
                  </a:txBody>
                  <a:tcPr/>
                </a:tc>
                <a:tc>
                  <a:txBody>
                    <a:bodyPr/>
                    <a:lstStyle/>
                    <a:p>
                      <a:r>
                        <a:rPr lang="en-US" dirty="0"/>
                        <a:t>107.35</a:t>
                      </a:r>
                    </a:p>
                  </a:txBody>
                  <a:tcPr/>
                </a:tc>
                <a:tc>
                  <a:txBody>
                    <a:bodyPr/>
                    <a:lstStyle/>
                    <a:p>
                      <a:r>
                        <a:rPr lang="en-US" dirty="0"/>
                        <a:t>109.55</a:t>
                      </a:r>
                    </a:p>
                  </a:txBody>
                  <a:tcPr/>
                </a:tc>
                <a:tc>
                  <a:txBody>
                    <a:bodyPr/>
                    <a:lstStyle/>
                    <a:p>
                      <a:r>
                        <a:rPr lang="en-US" dirty="0"/>
                        <a:t>107.47</a:t>
                      </a:r>
                    </a:p>
                  </a:txBody>
                  <a:tcPr/>
                </a:tc>
                <a:tc>
                  <a:txBody>
                    <a:bodyPr/>
                    <a:lstStyle/>
                    <a:p>
                      <a:r>
                        <a:rPr lang="en-US" dirty="0"/>
                        <a:t>109.22</a:t>
                      </a:r>
                    </a:p>
                  </a:txBody>
                  <a:tcPr/>
                </a:tc>
                <a:tc>
                  <a:txBody>
                    <a:bodyPr/>
                    <a:lstStyle/>
                    <a:p>
                      <a:r>
                        <a:rPr lang="en-US" dirty="0"/>
                        <a:t>??</a:t>
                      </a:r>
                    </a:p>
                  </a:txBody>
                  <a:tcPr/>
                </a:tc>
                <a:extLst>
                  <a:ext uri="{0D108BD9-81ED-4DB2-BD59-A6C34878D82A}">
                    <a16:rowId xmlns:a16="http://schemas.microsoft.com/office/drawing/2014/main" val="3405815159"/>
                  </a:ext>
                </a:extLst>
              </a:tr>
              <a:tr h="471910">
                <a:tc>
                  <a:txBody>
                    <a:bodyPr/>
                    <a:lstStyle/>
                    <a:p>
                      <a:r>
                        <a:rPr lang="en-US" dirty="0"/>
                        <a:t>8.55</a:t>
                      </a:r>
                    </a:p>
                  </a:txBody>
                  <a:tcPr/>
                </a:tc>
                <a:tc>
                  <a:txBody>
                    <a:bodyPr/>
                    <a:lstStyle/>
                    <a:p>
                      <a:r>
                        <a:rPr lang="en-US" dirty="0"/>
                        <a:t>10.39</a:t>
                      </a:r>
                    </a:p>
                  </a:txBody>
                  <a:tcPr/>
                </a:tc>
                <a:tc>
                  <a:txBody>
                    <a:bodyPr/>
                    <a:lstStyle/>
                    <a:p>
                      <a:r>
                        <a:rPr lang="en-US" dirty="0"/>
                        <a:t>101.50</a:t>
                      </a:r>
                    </a:p>
                  </a:txBody>
                  <a:tcPr/>
                </a:tc>
                <a:tc>
                  <a:txBody>
                    <a:bodyPr/>
                    <a:lstStyle/>
                    <a:p>
                      <a:r>
                        <a:rPr lang="en-US" dirty="0"/>
                        <a:t>102.52</a:t>
                      </a:r>
                    </a:p>
                  </a:txBody>
                  <a:tcPr/>
                </a:tc>
                <a:tc>
                  <a:txBody>
                    <a:bodyPr/>
                    <a:lstStyle/>
                    <a:p>
                      <a:r>
                        <a:rPr lang="en-US" dirty="0"/>
                        <a:t>11.57</a:t>
                      </a:r>
                    </a:p>
                  </a:txBody>
                  <a:tcPr/>
                </a:tc>
                <a:tc>
                  <a:txBody>
                    <a:bodyPr/>
                    <a:lstStyle/>
                    <a:p>
                      <a:r>
                        <a:rPr lang="en-US" dirty="0"/>
                        <a:t>53.96</a:t>
                      </a:r>
                    </a:p>
                  </a:txBody>
                  <a:tcPr/>
                </a:tc>
                <a:tc>
                  <a:txBody>
                    <a:bodyPr/>
                    <a:lstStyle/>
                    <a:p>
                      <a:r>
                        <a:rPr lang="en-US" dirty="0"/>
                        <a:t>12.45</a:t>
                      </a:r>
                    </a:p>
                  </a:txBody>
                  <a:tcPr/>
                </a:tc>
                <a:tc>
                  <a:txBody>
                    <a:bodyPr/>
                    <a:lstStyle/>
                    <a:p>
                      <a:r>
                        <a:rPr lang="en-US" dirty="0"/>
                        <a:t>9.42</a:t>
                      </a:r>
                    </a:p>
                  </a:txBody>
                  <a:tcPr/>
                </a:tc>
                <a:tc>
                  <a:txBody>
                    <a:bodyPr/>
                    <a:lstStyle/>
                    <a:p>
                      <a:r>
                        <a:rPr lang="en-US" dirty="0"/>
                        <a:t>14.01</a:t>
                      </a:r>
                    </a:p>
                  </a:txBody>
                  <a:tcPr/>
                </a:tc>
                <a:tc>
                  <a:txBody>
                    <a:bodyPr/>
                    <a:lstStyle/>
                    <a:p>
                      <a:r>
                        <a:rPr lang="en-US" dirty="0"/>
                        <a:t>??</a:t>
                      </a:r>
                    </a:p>
                  </a:txBody>
                  <a:tcPr/>
                </a:tc>
                <a:extLst>
                  <a:ext uri="{0D108BD9-81ED-4DB2-BD59-A6C34878D82A}">
                    <a16:rowId xmlns:a16="http://schemas.microsoft.com/office/drawing/2014/main" val="3039205399"/>
                  </a:ext>
                </a:extLst>
              </a:tr>
            </a:tbl>
          </a:graphicData>
        </a:graphic>
      </p:graphicFrame>
      <p:sp>
        <p:nvSpPr>
          <p:cNvPr id="11" name="TextBox 10">
            <a:extLst>
              <a:ext uri="{FF2B5EF4-FFF2-40B4-BE49-F238E27FC236}">
                <a16:creationId xmlns:a16="http://schemas.microsoft.com/office/drawing/2014/main" id="{F0C91901-43A1-91D9-4CB4-66C0B9E51D94}"/>
              </a:ext>
            </a:extLst>
          </p:cNvPr>
          <p:cNvSpPr txBox="1"/>
          <p:nvPr/>
        </p:nvSpPr>
        <p:spPr>
          <a:xfrm>
            <a:off x="1831652" y="240075"/>
            <a:ext cx="8967519" cy="769441"/>
          </a:xfrm>
          <a:prstGeom prst="rect">
            <a:avLst/>
          </a:prstGeom>
          <a:noFill/>
        </p:spPr>
        <p:txBody>
          <a:bodyPr wrap="square" rtlCol="0">
            <a:spAutoFit/>
          </a:bodyPr>
          <a:lstStyle/>
          <a:p>
            <a:r>
              <a:rPr lang="en-US" sz="4400" b="1" dirty="0">
                <a:latin typeface="Georgia" panose="02040502050405020303" pitchFamily="18" charset="0"/>
              </a:rPr>
              <a:t>Supervised Learning Intuition</a:t>
            </a:r>
          </a:p>
        </p:txBody>
      </p:sp>
    </p:spTree>
    <p:extLst>
      <p:ext uri="{BB962C8B-B14F-4D97-AF65-F5344CB8AC3E}">
        <p14:creationId xmlns:p14="http://schemas.microsoft.com/office/powerpoint/2010/main" val="23462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llage of x-ray images of lungs&#10;&#10;Description automatically generated">
            <a:extLst>
              <a:ext uri="{FF2B5EF4-FFF2-40B4-BE49-F238E27FC236}">
                <a16:creationId xmlns:a16="http://schemas.microsoft.com/office/drawing/2014/main" id="{8853DFD0-ADC5-CE4B-0FA3-AB6683128CB7}"/>
              </a:ext>
            </a:extLst>
          </p:cNvPr>
          <p:cNvPicPr>
            <a:picLocks noGrp="1" noChangeAspect="1"/>
          </p:cNvPicPr>
          <p:nvPr>
            <p:ph idx="1"/>
          </p:nvPr>
        </p:nvPicPr>
        <p:blipFill rotWithShape="1">
          <a:blip r:embed="rId2"/>
          <a:srcRect t="182" b="7242"/>
          <a:stretch/>
        </p:blipFill>
        <p:spPr>
          <a:xfrm>
            <a:off x="20" y="1282"/>
            <a:ext cx="12191980" cy="6856718"/>
          </a:xfrm>
          <a:prstGeom prst="rect">
            <a:avLst/>
          </a:prstGeom>
        </p:spPr>
      </p:pic>
    </p:spTree>
    <p:extLst>
      <p:ext uri="{BB962C8B-B14F-4D97-AF65-F5344CB8AC3E}">
        <p14:creationId xmlns:p14="http://schemas.microsoft.com/office/powerpoint/2010/main" val="1032149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46">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5BF660-070B-CA18-DB0C-411AD3B58C09}"/>
              </a:ext>
            </a:extLst>
          </p:cNvPr>
          <p:cNvSpPr>
            <a:spLocks noGrp="1"/>
          </p:cNvSpPr>
          <p:nvPr>
            <p:ph type="title"/>
          </p:nvPr>
        </p:nvSpPr>
        <p:spPr>
          <a:xfrm>
            <a:off x="1115568" y="509521"/>
            <a:ext cx="10232136" cy="1014984"/>
          </a:xfrm>
        </p:spPr>
        <p:txBody>
          <a:bodyPr>
            <a:normAutofit/>
          </a:bodyPr>
          <a:lstStyle/>
          <a:p>
            <a:r>
              <a:rPr lang="en-US" sz="4000" b="1">
                <a:latin typeface="Bookman Old Style" panose="02050604050505020204" pitchFamily="18" charset="0"/>
                <a:cs typeface="Sabon Next LT"/>
              </a:rPr>
              <a:t>Supervised ML Tasks</a:t>
            </a:r>
            <a:endParaRPr lang="en-US" sz="4000" b="1">
              <a:latin typeface="Bookman Old Style" panose="02050604050505020204" pitchFamily="18" charset="0"/>
            </a:endParaRPr>
          </a:p>
        </p:txBody>
      </p:sp>
      <p:sp>
        <p:nvSpPr>
          <p:cNvPr id="49" name="Rectangle 48">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0" name="Content Placeholder 2">
            <a:extLst>
              <a:ext uri="{FF2B5EF4-FFF2-40B4-BE49-F238E27FC236}">
                <a16:creationId xmlns:a16="http://schemas.microsoft.com/office/drawing/2014/main" id="{1F22FB63-8B31-24C5-9CEE-6BB6A6804A7E}"/>
              </a:ext>
            </a:extLst>
          </p:cNvPr>
          <p:cNvGraphicFramePr>
            <a:graphicFrameLocks noGrp="1"/>
          </p:cNvGraphicFramePr>
          <p:nvPr>
            <p:ph idx="1"/>
            <p:extLst>
              <p:ext uri="{D42A27DB-BD31-4B8C-83A1-F6EECF244321}">
                <p14:modId xmlns:p14="http://schemas.microsoft.com/office/powerpoint/2010/main" val="918664048"/>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1855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4A55-2634-C490-3FAC-DEF751B03201}"/>
              </a:ext>
            </a:extLst>
          </p:cNvPr>
          <p:cNvSpPr>
            <a:spLocks noGrp="1"/>
          </p:cNvSpPr>
          <p:nvPr>
            <p:ph type="title"/>
          </p:nvPr>
        </p:nvSpPr>
        <p:spPr>
          <a:xfrm>
            <a:off x="573409" y="559477"/>
            <a:ext cx="3765200" cy="5709931"/>
          </a:xfrm>
        </p:spPr>
        <p:txBody>
          <a:bodyPr>
            <a:normAutofit/>
          </a:bodyPr>
          <a:lstStyle/>
          <a:p>
            <a:pPr algn="ctr"/>
            <a:r>
              <a:rPr lang="en-US" sz="4400" dirty="0">
                <a:latin typeface="Georgia" panose="02040502050405020303" pitchFamily="18" charset="0"/>
              </a:rPr>
              <a:t>Unsupervised Learning</a:t>
            </a:r>
          </a:p>
        </p:txBody>
      </p:sp>
      <p:graphicFrame>
        <p:nvGraphicFramePr>
          <p:cNvPr id="5" name="Content Placeholder 2">
            <a:extLst>
              <a:ext uri="{FF2B5EF4-FFF2-40B4-BE49-F238E27FC236}">
                <a16:creationId xmlns:a16="http://schemas.microsoft.com/office/drawing/2014/main" id="{6680AF24-44AB-52DA-1A67-BD8F5DA52922}"/>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ight Arrow 3">
            <a:extLst>
              <a:ext uri="{FF2B5EF4-FFF2-40B4-BE49-F238E27FC236}">
                <a16:creationId xmlns:a16="http://schemas.microsoft.com/office/drawing/2014/main" id="{BCAB2DFC-2C8E-0964-6514-E0E839C8F0C2}"/>
              </a:ext>
            </a:extLst>
          </p:cNvPr>
          <p:cNvSpPr/>
          <p:nvPr/>
        </p:nvSpPr>
        <p:spPr>
          <a:xfrm>
            <a:off x="7146663" y="1604846"/>
            <a:ext cx="433816"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AB678614-E634-F1BE-7029-FC2754AE9403}"/>
              </a:ext>
            </a:extLst>
          </p:cNvPr>
          <p:cNvSpPr/>
          <p:nvPr/>
        </p:nvSpPr>
        <p:spPr>
          <a:xfrm>
            <a:off x="9265484" y="1604846"/>
            <a:ext cx="433816"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9825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25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085FC9-5F16-CED7-86AE-5864C101FFB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hlinkClick r:id="rId2"/>
              </a:rPr>
              <a:t>Supervised Learning vs Unsupervised </a:t>
            </a:r>
            <a:endParaRPr lang="en-US" sz="2400" kern="1200">
              <a:solidFill>
                <a:srgbClr val="FFFFFF"/>
              </a:solidFill>
              <a:latin typeface="+mj-lt"/>
              <a:ea typeface="+mj-ea"/>
              <a:cs typeface="+mj-cs"/>
            </a:endParaRPr>
          </a:p>
        </p:txBody>
      </p:sp>
      <p:pic>
        <p:nvPicPr>
          <p:cNvPr id="1028" name="Picture 4" descr="Supervised learning and unsupervised learning. Supervised learning uses...  | Download Scientific Diagram">
            <a:extLst>
              <a:ext uri="{FF2B5EF4-FFF2-40B4-BE49-F238E27FC236}">
                <a16:creationId xmlns:a16="http://schemas.microsoft.com/office/drawing/2014/main" id="{63AAC9AE-2BB9-6B11-9077-4FBE70A07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685" b="-1"/>
          <a:stretch/>
        </p:blipFill>
        <p:spPr bwMode="auto">
          <a:xfrm>
            <a:off x="5011622" y="961812"/>
            <a:ext cx="5242154"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346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1B56351B-9A72-5D29-C98F-61352EF81B8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a:solidFill>
                  <a:srgbClr val="FFFFFF"/>
                </a:solidFill>
                <a:latin typeface="+mj-lt"/>
                <a:ea typeface="+mj-ea"/>
                <a:cs typeface="+mj-cs"/>
              </a:rPr>
              <a:t>Unsupervised Example </a:t>
            </a:r>
          </a:p>
        </p:txBody>
      </p:sp>
      <p:pic>
        <p:nvPicPr>
          <p:cNvPr id="9" name="Content Placeholder 8" descr="A table of numbers and letters&#10;&#10;Description automatically generated">
            <a:extLst>
              <a:ext uri="{FF2B5EF4-FFF2-40B4-BE49-F238E27FC236}">
                <a16:creationId xmlns:a16="http://schemas.microsoft.com/office/drawing/2014/main" id="{EBCE5FC8-5D26-3DB4-A80D-389BC89F765A}"/>
              </a:ext>
            </a:extLst>
          </p:cNvPr>
          <p:cNvPicPr>
            <a:picLocks noChangeAspect="1"/>
          </p:cNvPicPr>
          <p:nvPr/>
        </p:nvPicPr>
        <p:blipFill>
          <a:blip r:embed="rId2"/>
          <a:stretch>
            <a:fillRect/>
          </a:stretch>
        </p:blipFill>
        <p:spPr>
          <a:xfrm>
            <a:off x="4502428" y="701280"/>
            <a:ext cx="7225748" cy="5455440"/>
          </a:xfrm>
          <a:prstGeom prst="rect">
            <a:avLst/>
          </a:prstGeom>
        </p:spPr>
      </p:pic>
      <p:sp>
        <p:nvSpPr>
          <p:cNvPr id="10" name="TextBox 9">
            <a:extLst>
              <a:ext uri="{FF2B5EF4-FFF2-40B4-BE49-F238E27FC236}">
                <a16:creationId xmlns:a16="http://schemas.microsoft.com/office/drawing/2014/main" id="{1EB48F19-06EE-3BCC-7429-CC5E0A2B4BF6}"/>
              </a:ext>
            </a:extLst>
          </p:cNvPr>
          <p:cNvSpPr txBox="1"/>
          <p:nvPr/>
        </p:nvSpPr>
        <p:spPr>
          <a:xfrm>
            <a:off x="4435366" y="380351"/>
            <a:ext cx="704193" cy="6239905"/>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244995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6E0784-2E43-02E8-CB5D-425ABB0B8E5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A2B882-4F89-25CC-99A8-3A6019F4E5A3}"/>
              </a:ext>
            </a:extLst>
          </p:cNvPr>
          <p:cNvSpPr>
            <a:spLocks noGrp="1"/>
          </p:cNvSpPr>
          <p:nvPr>
            <p:ph type="title"/>
          </p:nvPr>
        </p:nvSpPr>
        <p:spPr>
          <a:xfrm>
            <a:off x="838200" y="365125"/>
            <a:ext cx="10515600" cy="1325563"/>
          </a:xfrm>
        </p:spPr>
        <p:txBody>
          <a:bodyPr>
            <a:normAutofit/>
          </a:bodyPr>
          <a:lstStyle/>
          <a:p>
            <a:pPr algn="ctr"/>
            <a:r>
              <a:rPr lang="en-US">
                <a:latin typeface="Georgia" panose="02040502050405020303" pitchFamily="18" charset="0"/>
              </a:rPr>
              <a:t>Unsupervised Learning: Text Classification vs. Topic Modeling </a:t>
            </a:r>
          </a:p>
        </p:txBody>
      </p:sp>
      <p:sp>
        <p:nvSpPr>
          <p:cNvPr id="7" name="TextBox 6">
            <a:extLst>
              <a:ext uri="{FF2B5EF4-FFF2-40B4-BE49-F238E27FC236}">
                <a16:creationId xmlns:a16="http://schemas.microsoft.com/office/drawing/2014/main" id="{09F13ED9-3CF7-A53F-782C-7FE6C2CF9303}"/>
              </a:ext>
            </a:extLst>
          </p:cNvPr>
          <p:cNvSpPr txBox="1"/>
          <p:nvPr/>
        </p:nvSpPr>
        <p:spPr>
          <a:xfrm>
            <a:off x="6404029" y="4853983"/>
            <a:ext cx="4380300" cy="867389"/>
          </a:xfrm>
          <a:prstGeom prst="rect">
            <a:avLst/>
          </a:prstGeom>
          <a:noFill/>
        </p:spPr>
        <p:txBody>
          <a:bodyPr wrap="square">
            <a:spAutoFit/>
          </a:bodyPr>
          <a:lstStyle/>
          <a:p>
            <a:pPr defTabSz="696553">
              <a:spcAft>
                <a:spcPts val="508"/>
              </a:spcAft>
              <a:buFont typeface="Arial" panose="020B0604020202020204" pitchFamily="34" charset="0"/>
              <a:buChar char="•"/>
            </a:pPr>
            <a:r>
              <a:rPr lang="en-US" sz="1371" b="1" kern="1200">
                <a:solidFill>
                  <a:srgbClr val="374151"/>
                </a:solidFill>
                <a:latin typeface="Söhne"/>
                <a:ea typeface="+mn-ea"/>
                <a:cs typeface="+mn-cs"/>
              </a:rPr>
              <a:t>Topic 1</a:t>
            </a:r>
            <a:r>
              <a:rPr lang="en-US" sz="1371" kern="1200">
                <a:solidFill>
                  <a:srgbClr val="374151"/>
                </a:solidFill>
                <a:latin typeface="Söhne"/>
                <a:ea typeface="+mn-ea"/>
                <a:cs typeface="+mn-cs"/>
              </a:rPr>
              <a:t>: {car, driving, engine, vehicle, road} </a:t>
            </a:r>
          </a:p>
          <a:p>
            <a:pPr defTabSz="696553">
              <a:spcAft>
                <a:spcPts val="508"/>
              </a:spcAft>
              <a:buFont typeface="Arial" panose="020B0604020202020204" pitchFamily="34" charset="0"/>
              <a:buChar char="•"/>
            </a:pPr>
            <a:r>
              <a:rPr lang="en-US" sz="1371" b="1" kern="1200">
                <a:solidFill>
                  <a:srgbClr val="374151"/>
                </a:solidFill>
                <a:latin typeface="Söhne"/>
                <a:ea typeface="+mn-ea"/>
                <a:cs typeface="+mn-cs"/>
              </a:rPr>
              <a:t>Topic 2</a:t>
            </a:r>
            <a:r>
              <a:rPr lang="en-US" sz="1371" kern="1200">
                <a:solidFill>
                  <a:srgbClr val="374151"/>
                </a:solidFill>
                <a:latin typeface="Söhne"/>
                <a:ea typeface="+mn-ea"/>
                <a:cs typeface="+mn-cs"/>
              </a:rPr>
              <a:t>: {libraries, books, read, joy} </a:t>
            </a:r>
          </a:p>
          <a:p>
            <a:pPr defTabSz="696553">
              <a:spcAft>
                <a:spcPts val="508"/>
              </a:spcAft>
              <a:buFont typeface="Arial" panose="020B0604020202020204" pitchFamily="34" charset="0"/>
              <a:buChar char="•"/>
            </a:pPr>
            <a:r>
              <a:rPr lang="en-US" sz="1371" b="1" kern="1200">
                <a:solidFill>
                  <a:srgbClr val="374151"/>
                </a:solidFill>
                <a:latin typeface="Söhne"/>
                <a:ea typeface="+mn-ea"/>
                <a:cs typeface="+mn-cs"/>
              </a:rPr>
              <a:t>Topic 3</a:t>
            </a:r>
            <a:r>
              <a:rPr lang="en-US" sz="1371" kern="1200">
                <a:solidFill>
                  <a:srgbClr val="374151"/>
                </a:solidFill>
                <a:latin typeface="Söhne"/>
                <a:ea typeface="+mn-ea"/>
                <a:cs typeface="+mn-cs"/>
              </a:rPr>
              <a:t>: {cooking, meals, therapeutic, kitchen}</a:t>
            </a:r>
            <a:endParaRPr lang="en-US" b="0" i="0">
              <a:solidFill>
                <a:srgbClr val="374151"/>
              </a:solidFill>
              <a:effectLst/>
              <a:latin typeface="Söhne"/>
            </a:endParaRPr>
          </a:p>
        </p:txBody>
      </p:sp>
      <p:sp>
        <p:nvSpPr>
          <p:cNvPr id="12" name="Right Arrow 11">
            <a:extLst>
              <a:ext uri="{FF2B5EF4-FFF2-40B4-BE49-F238E27FC236}">
                <a16:creationId xmlns:a16="http://schemas.microsoft.com/office/drawing/2014/main" id="{7BF00840-0758-6C1B-EA44-58D188DDC432}"/>
              </a:ext>
            </a:extLst>
          </p:cNvPr>
          <p:cNvSpPr/>
          <p:nvPr/>
        </p:nvSpPr>
        <p:spPr>
          <a:xfrm rot="5400000">
            <a:off x="8026150" y="4246240"/>
            <a:ext cx="755671" cy="3803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4">
            <a:extLst>
              <a:ext uri="{FF2B5EF4-FFF2-40B4-BE49-F238E27FC236}">
                <a16:creationId xmlns:a16="http://schemas.microsoft.com/office/drawing/2014/main" id="{27520541-9D62-B176-3BC8-7752A923CCCC}"/>
              </a:ext>
            </a:extLst>
          </p:cNvPr>
          <p:cNvGraphicFramePr>
            <a:graphicFrameLocks/>
          </p:cNvGraphicFramePr>
          <p:nvPr>
            <p:extLst>
              <p:ext uri="{D42A27DB-BD31-4B8C-83A1-F6EECF244321}">
                <p14:modId xmlns:p14="http://schemas.microsoft.com/office/powerpoint/2010/main" val="2752654801"/>
              </p:ext>
            </p:extLst>
          </p:nvPr>
        </p:nvGraphicFramePr>
        <p:xfrm>
          <a:off x="1311410" y="1825625"/>
          <a:ext cx="5086406" cy="4686010"/>
        </p:xfrm>
        <a:graphic>
          <a:graphicData uri="http://schemas.openxmlformats.org/drawingml/2006/table">
            <a:tbl>
              <a:tblPr firstRow="1" bandRow="1">
                <a:tableStyleId>{5C22544A-7EE6-4342-B048-85BDC9FD1C3A}</a:tableStyleId>
              </a:tblPr>
              <a:tblGrid>
                <a:gridCol w="829698">
                  <a:extLst>
                    <a:ext uri="{9D8B030D-6E8A-4147-A177-3AD203B41FA5}">
                      <a16:colId xmlns:a16="http://schemas.microsoft.com/office/drawing/2014/main" val="2307892868"/>
                    </a:ext>
                  </a:extLst>
                </a:gridCol>
                <a:gridCol w="2232769">
                  <a:extLst>
                    <a:ext uri="{9D8B030D-6E8A-4147-A177-3AD203B41FA5}">
                      <a16:colId xmlns:a16="http://schemas.microsoft.com/office/drawing/2014/main" val="1881296928"/>
                    </a:ext>
                  </a:extLst>
                </a:gridCol>
                <a:gridCol w="2023939">
                  <a:extLst>
                    <a:ext uri="{9D8B030D-6E8A-4147-A177-3AD203B41FA5}">
                      <a16:colId xmlns:a16="http://schemas.microsoft.com/office/drawing/2014/main" val="1890919582"/>
                    </a:ext>
                  </a:extLst>
                </a:gridCol>
              </a:tblGrid>
              <a:tr h="339271">
                <a:tc gridSpan="3">
                  <a:txBody>
                    <a:bodyPr/>
                    <a:lstStyle/>
                    <a:p>
                      <a:pPr algn="ctr"/>
                      <a:r>
                        <a:rPr lang="en-US" sz="1500" dirty="0">
                          <a:latin typeface="Georgia" panose="02040502050405020303" pitchFamily="18" charset="0"/>
                        </a:rPr>
                        <a:t>Text Classification </a:t>
                      </a:r>
                    </a:p>
                  </a:txBody>
                  <a:tcPr marL="120236" marR="120236" marT="60118" marB="60118"/>
                </a:tc>
                <a:tc hMerge="1">
                  <a:txBody>
                    <a:bodyPr/>
                    <a:lstStyle/>
                    <a:p>
                      <a:endParaRPr lang="en-US" sz="1500" dirty="0">
                        <a:latin typeface="Georgia" panose="02040502050405020303" pitchFamily="18" charset="0"/>
                      </a:endParaRPr>
                    </a:p>
                  </a:txBody>
                  <a:tcPr marL="120236" marR="120236" marT="60118" marB="60118"/>
                </a:tc>
                <a:tc hMerge="1">
                  <a:txBody>
                    <a:bodyPr/>
                    <a:lstStyle/>
                    <a:p>
                      <a:endParaRPr lang="en-US" sz="1500" dirty="0">
                        <a:latin typeface="Georgia" panose="02040502050405020303" pitchFamily="18" charset="0"/>
                      </a:endParaRPr>
                    </a:p>
                  </a:txBody>
                  <a:tcPr marL="120236" marR="120236" marT="60118" marB="60118"/>
                </a:tc>
                <a:extLst>
                  <a:ext uri="{0D108BD9-81ED-4DB2-BD59-A6C34878D82A}">
                    <a16:rowId xmlns:a16="http://schemas.microsoft.com/office/drawing/2014/main" val="3043982658"/>
                  </a:ext>
                </a:extLst>
              </a:tr>
              <a:tr h="849942">
                <a:tc>
                  <a:txBody>
                    <a:bodyPr/>
                    <a:lstStyle/>
                    <a:p>
                      <a:r>
                        <a:rPr lang="en-US" sz="1500">
                          <a:latin typeface="Georgia" panose="02040502050405020303" pitchFamily="18" charset="0"/>
                        </a:rPr>
                        <a:t>1</a:t>
                      </a:r>
                    </a:p>
                  </a:txBody>
                  <a:tcPr marL="120236" marR="120236" marT="60118" marB="60118"/>
                </a:tc>
                <a:tc>
                  <a:txBody>
                    <a:bodyPr/>
                    <a:lstStyle/>
                    <a:p>
                      <a:r>
                        <a:rPr lang="en-US" sz="1500" b="0" i="1" dirty="0">
                          <a:latin typeface="Georgia" panose="02040502050405020303" pitchFamily="18" charset="0"/>
                        </a:rPr>
                        <a:t>Stocks Sink as Stubborn Inflation Resets. </a:t>
                      </a:r>
                    </a:p>
                  </a:txBody>
                  <a:tcPr marL="120236" marR="120236" marT="60118" marB="60118"/>
                </a:tc>
                <a:tc>
                  <a:txBody>
                    <a:bodyPr/>
                    <a:lstStyle/>
                    <a:p>
                      <a:r>
                        <a:rPr lang="en-US" sz="1500">
                          <a:latin typeface="Georgia" panose="02040502050405020303" pitchFamily="18" charset="0"/>
                        </a:rPr>
                        <a:t>Business </a:t>
                      </a:r>
                    </a:p>
                  </a:txBody>
                  <a:tcPr marL="120236" marR="120236" marT="60118" marB="60118"/>
                </a:tc>
                <a:extLst>
                  <a:ext uri="{0D108BD9-81ED-4DB2-BD59-A6C34878D82A}">
                    <a16:rowId xmlns:a16="http://schemas.microsoft.com/office/drawing/2014/main" val="2327313123"/>
                  </a:ext>
                </a:extLst>
              </a:tr>
              <a:tr h="2126619">
                <a:tc>
                  <a:txBody>
                    <a:bodyPr/>
                    <a:lstStyle/>
                    <a:p>
                      <a:r>
                        <a:rPr lang="en-US" sz="1500">
                          <a:latin typeface="Georgia" panose="02040502050405020303" pitchFamily="18" charset="0"/>
                        </a:rPr>
                        <a:t>2</a:t>
                      </a:r>
                    </a:p>
                  </a:txBody>
                  <a:tcPr marL="120236" marR="120236" marT="60118" marB="6011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kern="1200" dirty="0">
                          <a:solidFill>
                            <a:schemeClr val="dk1"/>
                          </a:solidFill>
                          <a:effectLst/>
                          <a:latin typeface="Georgia" panose="02040502050405020303" pitchFamily="18" charset="0"/>
                          <a:ea typeface="+mn-ea"/>
                          <a:cs typeface="+mn-cs"/>
                        </a:rPr>
                        <a:t>Biden Denounces Trump’s Support for Russian Attack on Allies as ‘Un-American’</a:t>
                      </a:r>
                    </a:p>
                    <a:p>
                      <a:endParaRPr lang="en-US" sz="1500" b="0" i="1" dirty="0">
                        <a:latin typeface="Georgia" panose="02040502050405020303" pitchFamily="18" charset="0"/>
                      </a:endParaRPr>
                    </a:p>
                  </a:txBody>
                  <a:tcPr marL="120236" marR="120236" marT="60118" marB="60118"/>
                </a:tc>
                <a:tc>
                  <a:txBody>
                    <a:bodyPr/>
                    <a:lstStyle/>
                    <a:p>
                      <a:r>
                        <a:rPr lang="en-US" sz="1500" dirty="0">
                          <a:latin typeface="Georgia" panose="02040502050405020303" pitchFamily="18" charset="0"/>
                        </a:rPr>
                        <a:t>Politics </a:t>
                      </a:r>
                    </a:p>
                  </a:txBody>
                  <a:tcPr marL="120236" marR="120236" marT="60118" marB="60118"/>
                </a:tc>
                <a:extLst>
                  <a:ext uri="{0D108BD9-81ED-4DB2-BD59-A6C34878D82A}">
                    <a16:rowId xmlns:a16="http://schemas.microsoft.com/office/drawing/2014/main" val="3702983781"/>
                  </a:ext>
                </a:extLst>
              </a:tr>
              <a:tr h="1360613">
                <a:tc>
                  <a:txBody>
                    <a:bodyPr/>
                    <a:lstStyle/>
                    <a:p>
                      <a:r>
                        <a:rPr lang="en-US" sz="1500">
                          <a:latin typeface="Georgia" panose="02040502050405020303" pitchFamily="18" charset="0"/>
                        </a:rPr>
                        <a:t>3</a:t>
                      </a:r>
                    </a:p>
                  </a:txBody>
                  <a:tcPr marL="120236" marR="120236" marT="60118" marB="6011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kern="1200" dirty="0">
                          <a:solidFill>
                            <a:schemeClr val="dk1"/>
                          </a:solidFill>
                          <a:effectLst/>
                          <a:latin typeface="Georgia" panose="02040502050405020303" pitchFamily="18" charset="0"/>
                          <a:ea typeface="+mn-ea"/>
                          <a:cs typeface="+mn-cs"/>
                        </a:rPr>
                        <a:t>This Arctic Circle Town Expected a Green Energy Boom</a:t>
                      </a:r>
                    </a:p>
                  </a:txBody>
                  <a:tcPr marL="120236" marR="120236" marT="60118" marB="60118"/>
                </a:tc>
                <a:tc>
                  <a:txBody>
                    <a:bodyPr/>
                    <a:lstStyle/>
                    <a:p>
                      <a:r>
                        <a:rPr lang="en-US" sz="1500" dirty="0">
                          <a:latin typeface="Georgia" panose="02040502050405020303" pitchFamily="18" charset="0"/>
                        </a:rPr>
                        <a:t>Climate Change </a:t>
                      </a:r>
                    </a:p>
                  </a:txBody>
                  <a:tcPr marL="120236" marR="120236" marT="60118" marB="60118"/>
                </a:tc>
                <a:extLst>
                  <a:ext uri="{0D108BD9-81ED-4DB2-BD59-A6C34878D82A}">
                    <a16:rowId xmlns:a16="http://schemas.microsoft.com/office/drawing/2014/main" val="1811788589"/>
                  </a:ext>
                </a:extLst>
              </a:tr>
            </a:tbl>
          </a:graphicData>
        </a:graphic>
      </p:graphicFrame>
      <p:graphicFrame>
        <p:nvGraphicFramePr>
          <p:cNvPr id="4" name="Table 3">
            <a:extLst>
              <a:ext uri="{FF2B5EF4-FFF2-40B4-BE49-F238E27FC236}">
                <a16:creationId xmlns:a16="http://schemas.microsoft.com/office/drawing/2014/main" id="{2D0A5FDA-EF5B-0D13-D73F-05C82AEC1692}"/>
              </a:ext>
            </a:extLst>
          </p:cNvPr>
          <p:cNvGraphicFramePr>
            <a:graphicFrameLocks noGrp="1"/>
          </p:cNvGraphicFramePr>
          <p:nvPr>
            <p:extLst>
              <p:ext uri="{D42A27DB-BD31-4B8C-83A1-F6EECF244321}">
                <p14:modId xmlns:p14="http://schemas.microsoft.com/office/powerpoint/2010/main" val="2619064664"/>
              </p:ext>
            </p:extLst>
          </p:nvPr>
        </p:nvGraphicFramePr>
        <p:xfrm>
          <a:off x="6251856" y="1825625"/>
          <a:ext cx="4984740" cy="2809240"/>
        </p:xfrm>
        <a:graphic>
          <a:graphicData uri="http://schemas.openxmlformats.org/drawingml/2006/table">
            <a:tbl>
              <a:tblPr firstRow="1" bandRow="1">
                <a:tableStyleId>{5C22544A-7EE6-4342-B048-85BDC9FD1C3A}</a:tableStyleId>
              </a:tblPr>
              <a:tblGrid>
                <a:gridCol w="501340">
                  <a:extLst>
                    <a:ext uri="{9D8B030D-6E8A-4147-A177-3AD203B41FA5}">
                      <a16:colId xmlns:a16="http://schemas.microsoft.com/office/drawing/2014/main" val="3484013620"/>
                    </a:ext>
                  </a:extLst>
                </a:gridCol>
                <a:gridCol w="4483400">
                  <a:extLst>
                    <a:ext uri="{9D8B030D-6E8A-4147-A177-3AD203B41FA5}">
                      <a16:colId xmlns:a16="http://schemas.microsoft.com/office/drawing/2014/main" val="4137666278"/>
                    </a:ext>
                  </a:extLst>
                </a:gridCol>
              </a:tblGrid>
              <a:tr h="185420">
                <a:tc>
                  <a:txBody>
                    <a:bodyPr/>
                    <a:lstStyle/>
                    <a:p>
                      <a:pPr marL="0" algn="ctr" defTabSz="914400" rtl="0" eaLnBrk="1" latinLnBrk="0" hangingPunct="1"/>
                      <a:endParaRPr lang="en-US" sz="1500" b="1" kern="1200" dirty="0">
                        <a:solidFill>
                          <a:schemeClr val="lt1"/>
                        </a:solidFill>
                        <a:latin typeface="Georgia" panose="02040502050405020303" pitchFamily="18" charset="0"/>
                        <a:ea typeface="+mn-ea"/>
                        <a:cs typeface="+mn-cs"/>
                      </a:endParaRPr>
                    </a:p>
                  </a:txBody>
                  <a:tcPr/>
                </a:tc>
                <a:tc>
                  <a:txBody>
                    <a:bodyPr/>
                    <a:lstStyle/>
                    <a:p>
                      <a:pPr marL="0" algn="ctr" defTabSz="914400" rtl="0" eaLnBrk="1" latinLnBrk="0" hangingPunct="1"/>
                      <a:r>
                        <a:rPr lang="en-US" sz="1500" b="1" kern="1200" dirty="0">
                          <a:solidFill>
                            <a:schemeClr val="lt1"/>
                          </a:solidFill>
                          <a:latin typeface="Georgia" panose="02040502050405020303" pitchFamily="18" charset="0"/>
                          <a:ea typeface="+mn-ea"/>
                          <a:cs typeface="+mn-cs"/>
                        </a:rPr>
                        <a:t>Topic Modeling </a:t>
                      </a:r>
                    </a:p>
                  </a:txBody>
                  <a:tcPr/>
                </a:tc>
                <a:extLst>
                  <a:ext uri="{0D108BD9-81ED-4DB2-BD59-A6C34878D82A}">
                    <a16:rowId xmlns:a16="http://schemas.microsoft.com/office/drawing/2014/main" val="3465838619"/>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rgbClr val="374151"/>
                          </a:solidFill>
                          <a:latin typeface="Georgia" panose="02040502050405020303" pitchFamily="18" charset="0"/>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rgbClr val="374151"/>
                          </a:solidFill>
                          <a:latin typeface="Georgia" panose="02040502050405020303" pitchFamily="18" charset="0"/>
                          <a:ea typeface="+mn-ea"/>
                          <a:cs typeface="+mn-cs"/>
                        </a:rPr>
                        <a:t>I love driving my car on the open road</a:t>
                      </a:r>
                    </a:p>
                  </a:txBody>
                  <a:tcPr/>
                </a:tc>
                <a:extLst>
                  <a:ext uri="{0D108BD9-81ED-4DB2-BD59-A6C34878D82A}">
                    <a16:rowId xmlns:a16="http://schemas.microsoft.com/office/drawing/2014/main" val="2214440445"/>
                  </a:ext>
                </a:extLst>
              </a:tr>
              <a:tr h="370840">
                <a:tc>
                  <a:txBody>
                    <a:bodyPr/>
                    <a:lstStyle/>
                    <a:p>
                      <a:r>
                        <a:rPr lang="en-US" i="1" dirty="0"/>
                        <a:t>2</a:t>
                      </a:r>
                    </a:p>
                  </a:txBody>
                  <a:tcPr/>
                </a:tc>
                <a:tc>
                  <a:txBody>
                    <a:bodyPr/>
                    <a:lstStyle/>
                    <a:p>
                      <a:r>
                        <a:rPr lang="en-US" sz="1800" i="1" kern="1200" dirty="0">
                          <a:solidFill>
                            <a:srgbClr val="374151"/>
                          </a:solidFill>
                          <a:latin typeface="Georgia" panose="02040502050405020303" pitchFamily="18" charset="0"/>
                          <a:ea typeface="+mn-ea"/>
                          <a:cs typeface="+mn-cs"/>
                        </a:rPr>
                        <a:t>The engine of my vehicle is very powerful</a:t>
                      </a:r>
                      <a:endParaRPr lang="en-US" i="1" dirty="0"/>
                    </a:p>
                  </a:txBody>
                  <a:tcPr/>
                </a:tc>
                <a:extLst>
                  <a:ext uri="{0D108BD9-81ED-4DB2-BD59-A6C34878D82A}">
                    <a16:rowId xmlns:a16="http://schemas.microsoft.com/office/drawing/2014/main" val="2703709610"/>
                  </a:ext>
                </a:extLst>
              </a:tr>
              <a:tr h="370840">
                <a:tc>
                  <a:txBody>
                    <a:bodyPr/>
                    <a:lstStyle/>
                    <a:p>
                      <a:r>
                        <a:rPr lang="en-US" i="1" dirty="0"/>
                        <a:t>3</a:t>
                      </a:r>
                    </a:p>
                  </a:txBody>
                  <a:tcPr/>
                </a:tc>
                <a:tc>
                  <a:txBody>
                    <a:bodyPr/>
                    <a:lstStyle/>
                    <a:p>
                      <a:r>
                        <a:rPr lang="en-US" sz="1800" i="1" kern="1200" dirty="0">
                          <a:solidFill>
                            <a:srgbClr val="374151"/>
                          </a:solidFill>
                          <a:latin typeface="Georgia" panose="02040502050405020303" pitchFamily="18" charset="0"/>
                          <a:ea typeface="+mn-ea"/>
                          <a:cs typeface="+mn-cs"/>
                        </a:rPr>
                        <a:t>Libraries have thousands of books to read</a:t>
                      </a:r>
                      <a:endParaRPr lang="en-US" i="1" dirty="0"/>
                    </a:p>
                  </a:txBody>
                  <a:tcPr/>
                </a:tc>
                <a:extLst>
                  <a:ext uri="{0D108BD9-81ED-4DB2-BD59-A6C34878D82A}">
                    <a16:rowId xmlns:a16="http://schemas.microsoft.com/office/drawing/2014/main" val="1693559102"/>
                  </a:ext>
                </a:extLst>
              </a:tr>
              <a:tr h="370840">
                <a:tc>
                  <a:txBody>
                    <a:bodyPr/>
                    <a:lstStyle/>
                    <a:p>
                      <a:r>
                        <a:rPr lang="en-US" i="1" dirty="0"/>
                        <a:t>4</a:t>
                      </a:r>
                    </a:p>
                  </a:txBody>
                  <a:tcPr/>
                </a:tc>
                <a:tc>
                  <a:txBody>
                    <a:bodyPr/>
                    <a:lstStyle/>
                    <a:p>
                      <a:r>
                        <a:rPr lang="en-US" sz="1800" i="1" kern="1200" dirty="0">
                          <a:solidFill>
                            <a:srgbClr val="374151"/>
                          </a:solidFill>
                          <a:latin typeface="Georgia" panose="02040502050405020303" pitchFamily="18" charset="0"/>
                          <a:ea typeface="+mn-ea"/>
                          <a:cs typeface="+mn-cs"/>
                        </a:rPr>
                        <a:t>Reading a good book is a joy</a:t>
                      </a:r>
                      <a:endParaRPr lang="en-US" i="1" dirty="0"/>
                    </a:p>
                  </a:txBody>
                  <a:tcPr/>
                </a:tc>
                <a:extLst>
                  <a:ext uri="{0D108BD9-81ED-4DB2-BD59-A6C34878D82A}">
                    <a16:rowId xmlns:a16="http://schemas.microsoft.com/office/drawing/2014/main" val="1101076369"/>
                  </a:ext>
                </a:extLst>
              </a:tr>
              <a:tr h="370840">
                <a:tc>
                  <a:txBody>
                    <a:bodyPr/>
                    <a:lstStyle/>
                    <a:p>
                      <a:r>
                        <a:rPr lang="en-US" i="1" dirty="0"/>
                        <a:t>5</a:t>
                      </a:r>
                    </a:p>
                  </a:txBody>
                  <a:tcPr/>
                </a:tc>
                <a:tc>
                  <a:txBody>
                    <a:bodyPr/>
                    <a:lstStyle/>
                    <a:p>
                      <a:r>
                        <a:rPr lang="en-US" sz="1800" i="1" kern="1200" dirty="0">
                          <a:solidFill>
                            <a:srgbClr val="374151"/>
                          </a:solidFill>
                          <a:latin typeface="Georgia" panose="02040502050405020303" pitchFamily="18" charset="0"/>
                          <a:ea typeface="+mn-ea"/>
                          <a:cs typeface="+mn-cs"/>
                        </a:rPr>
                        <a:t>Cooking fresh meals is therapeutic</a:t>
                      </a:r>
                      <a:endParaRPr lang="en-US" i="1" dirty="0"/>
                    </a:p>
                  </a:txBody>
                  <a:tcPr/>
                </a:tc>
                <a:extLst>
                  <a:ext uri="{0D108BD9-81ED-4DB2-BD59-A6C34878D82A}">
                    <a16:rowId xmlns:a16="http://schemas.microsoft.com/office/drawing/2014/main" val="172020653"/>
                  </a:ext>
                </a:extLst>
              </a:tr>
              <a:tr h="370840">
                <a:tc>
                  <a:txBody>
                    <a:bodyPr/>
                    <a:lstStyle/>
                    <a:p>
                      <a:r>
                        <a:rPr lang="en-US" i="1" dirty="0"/>
                        <a:t>6</a:t>
                      </a:r>
                    </a:p>
                  </a:txBody>
                  <a:tcPr/>
                </a:tc>
                <a:tc>
                  <a:txBody>
                    <a:bodyPr/>
                    <a:lstStyle/>
                    <a:p>
                      <a:r>
                        <a:rPr lang="en-US" sz="1800" i="1" kern="1200" dirty="0">
                          <a:solidFill>
                            <a:srgbClr val="374151"/>
                          </a:solidFill>
                          <a:latin typeface="Georgia" panose="02040502050405020303" pitchFamily="18" charset="0"/>
                          <a:ea typeface="+mn-ea"/>
                          <a:cs typeface="+mn-cs"/>
                        </a:rPr>
                        <a:t>A kitchen is a place where meals are made</a:t>
                      </a:r>
                      <a:endParaRPr lang="en-US" i="1" dirty="0"/>
                    </a:p>
                  </a:txBody>
                  <a:tcPr/>
                </a:tc>
                <a:extLst>
                  <a:ext uri="{0D108BD9-81ED-4DB2-BD59-A6C34878D82A}">
                    <a16:rowId xmlns:a16="http://schemas.microsoft.com/office/drawing/2014/main" val="1013499998"/>
                  </a:ext>
                </a:extLst>
              </a:tr>
            </a:tbl>
          </a:graphicData>
        </a:graphic>
      </p:graphicFrame>
    </p:spTree>
    <p:extLst>
      <p:ext uri="{BB962C8B-B14F-4D97-AF65-F5344CB8AC3E}">
        <p14:creationId xmlns:p14="http://schemas.microsoft.com/office/powerpoint/2010/main" val="1591640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10E5F69-0974-4AD7-83C8-EDA8887E61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098043"/>
            <a:ext cx="10905066" cy="4661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25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6C8583-9CAD-D675-7EB5-641C5212B1E0}"/>
              </a:ext>
            </a:extLst>
          </p:cNvPr>
          <p:cNvSpPr>
            <a:spLocks noGrp="1"/>
          </p:cNvSpPr>
          <p:nvPr>
            <p:ph type="title"/>
          </p:nvPr>
        </p:nvSpPr>
        <p:spPr>
          <a:xfrm>
            <a:off x="4354513" y="841375"/>
            <a:ext cx="3505200" cy="3114698"/>
          </a:xfrm>
        </p:spPr>
        <p:txBody>
          <a:bodyPr vert="horz" lIns="91440" tIns="45720" rIns="91440" bIns="45720" rtlCol="0" anchor="b">
            <a:normAutofit fontScale="90000"/>
          </a:bodyPr>
          <a:lstStyle/>
          <a:p>
            <a:pPr algn="ctr"/>
            <a:r>
              <a:rPr lang="en-US" sz="5200" kern="1200" dirty="0">
                <a:solidFill>
                  <a:schemeClr val="bg1"/>
                </a:solidFill>
                <a:latin typeface="+mj-lt"/>
                <a:ea typeface="+mj-ea"/>
                <a:cs typeface="+mj-cs"/>
                <a:hlinkClick r:id="rId2"/>
              </a:rPr>
              <a:t>Early Fictional Thoughts on Artificial Intelligence </a:t>
            </a:r>
            <a:endParaRPr lang="en-US" sz="5200" kern="1200" dirty="0">
              <a:solidFill>
                <a:schemeClr val="bg1"/>
              </a:solidFill>
              <a:latin typeface="+mj-lt"/>
              <a:ea typeface="+mj-ea"/>
              <a:cs typeface="+mj-cs"/>
            </a:endParaRPr>
          </a:p>
        </p:txBody>
      </p:sp>
      <p:grpSp>
        <p:nvGrpSpPr>
          <p:cNvPr id="1046" name="Group 1045">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1036" name="Freeform: Shape 1035">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Freeform: Shape 1036">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8" name="Picture 4" descr="A close-up of a robot&#10;&#10;Description automatically generated">
            <a:extLst>
              <a:ext uri="{FF2B5EF4-FFF2-40B4-BE49-F238E27FC236}">
                <a16:creationId xmlns:a16="http://schemas.microsoft.com/office/drawing/2014/main" id="{DB97C1B4-298F-1234-EB51-9486A94D1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220" b="-2"/>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1039" name="Group 1038">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1040" name="Freeform: Shape 1039">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1" name="Freeform: Shape 1040">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43" name="Group 1042">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1044" name="Freeform: Shape 1043">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Freeform: Shape 1044">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descr="Vintage Heartless Tin Man Wizard of Oz T-Shirt 1997 90s Warner Bros. size  XL | eBay">
            <a:extLst>
              <a:ext uri="{FF2B5EF4-FFF2-40B4-BE49-F238E27FC236}">
                <a16:creationId xmlns:a16="http://schemas.microsoft.com/office/drawing/2014/main" id="{E04F0435-3CD2-EE85-E044-AC4CA3B7926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l="22023" r="19799"/>
          <a:stretch/>
        </p:blipFill>
        <p:spPr bwMode="auto">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1048" name="Freeform: Shape 1047">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57488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1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1" name="Rectangle 1844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a:extLst>
              <a:ext uri="{FF2B5EF4-FFF2-40B4-BE49-F238E27FC236}">
                <a16:creationId xmlns:a16="http://schemas.microsoft.com/office/drawing/2014/main" id="{86C26A05-659A-3CDE-8562-AFA621219B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0150" y="643467"/>
            <a:ext cx="779170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417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3" name="Rectangle 1639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5" name="Rectangle 1639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80E45633-D9FF-8FEC-8512-B11B6387B29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629826" y="457200"/>
            <a:ext cx="6932347"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230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85" name="Rectangle 1948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487" name="Freeform: Shape 1948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489" name="Freeform: Shape 1948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5E28B2-B692-8855-343E-90A96EEC156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Deep Learning Fundamentals </a:t>
            </a:r>
          </a:p>
        </p:txBody>
      </p:sp>
      <p:sp>
        <p:nvSpPr>
          <p:cNvPr id="19491" name="Rectangle 1949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493" name="Rectangle 1949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Machine learning fundamentals (II): Neural networks | by Conor Mack |  Towards Data Science">
            <a:extLst>
              <a:ext uri="{FF2B5EF4-FFF2-40B4-BE49-F238E27FC236}">
                <a16:creationId xmlns:a16="http://schemas.microsoft.com/office/drawing/2014/main" id="{9D1125EB-F3B9-748D-107F-C7E1EB7D95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14356" y="910005"/>
            <a:ext cx="6408836" cy="488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99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9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9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4119"/>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496" name="Group 20495">
            <a:extLst>
              <a:ext uri="{FF2B5EF4-FFF2-40B4-BE49-F238E27FC236}">
                <a16:creationId xmlns:a16="http://schemas.microsoft.com/office/drawing/2014/main" id="{5D095D3E-C464-41D5-87FA-07742698A7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0497" name="Color">
              <a:extLst>
                <a:ext uri="{FF2B5EF4-FFF2-40B4-BE49-F238E27FC236}">
                  <a16:creationId xmlns:a16="http://schemas.microsoft.com/office/drawing/2014/main" id="{7722DCE9-76F1-42AC-AC0A-487CFB087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98" name="Color">
              <a:extLst>
                <a:ext uri="{FF2B5EF4-FFF2-40B4-BE49-F238E27FC236}">
                  <a16:creationId xmlns:a16="http://schemas.microsoft.com/office/drawing/2014/main" id="{B29A5FA1-D0E7-448B-AB7D-032F01D5B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500" name="Color">
            <a:extLst>
              <a:ext uri="{FF2B5EF4-FFF2-40B4-BE49-F238E27FC236}">
                <a16:creationId xmlns:a16="http://schemas.microsoft.com/office/drawing/2014/main" id="{C58F402F-FDB5-409B-8818-B6FCE06E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482" name="Picture 2">
            <a:extLst>
              <a:ext uri="{FF2B5EF4-FFF2-40B4-BE49-F238E27FC236}">
                <a16:creationId xmlns:a16="http://schemas.microsoft.com/office/drawing/2014/main" id="{D87ED4BD-5627-0119-F47C-BAB0E011AA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7307" y="755786"/>
            <a:ext cx="6711526" cy="5335662"/>
          </a:xfrm>
          <a:prstGeom prst="rect">
            <a:avLst/>
          </a:prstGeom>
          <a:noFill/>
          <a:extLst>
            <a:ext uri="{909E8E84-426E-40DD-AFC4-6F175D3DCCD1}">
              <a14:hiddenFill xmlns:a14="http://schemas.microsoft.com/office/drawing/2010/main">
                <a:solidFill>
                  <a:srgbClr val="FFFFFF"/>
                </a:solidFill>
              </a14:hiddenFill>
            </a:ext>
          </a:extLst>
        </p:spPr>
      </p:pic>
      <p:grpSp>
        <p:nvGrpSpPr>
          <p:cNvPr id="20502" name="Group 20501">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503" name="Freeform: Shape 20502">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504" name="Freeform: Shape 20503">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505" name="Freeform: Shape 20504">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506" name="Freeform: Shape 20505">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507" name="Freeform: Shape 20506">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508" name="Freeform: Shape 20507">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509" name="Freeform: Shape 20508">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4473994-E0AD-9FC2-73CB-8766969045FF}"/>
              </a:ext>
            </a:extLst>
          </p:cNvPr>
          <p:cNvSpPr>
            <a:spLocks noGrp="1"/>
          </p:cNvSpPr>
          <p:nvPr>
            <p:ph type="title"/>
          </p:nvPr>
        </p:nvSpPr>
        <p:spPr>
          <a:xfrm>
            <a:off x="1012644" y="842332"/>
            <a:ext cx="3585114" cy="2782056"/>
          </a:xfrm>
        </p:spPr>
        <p:txBody>
          <a:bodyPr vert="horz" lIns="91440" tIns="45720" rIns="91440" bIns="45720" rtlCol="0" anchor="b">
            <a:normAutofit/>
          </a:bodyPr>
          <a:lstStyle/>
          <a:p>
            <a:r>
              <a:rPr lang="en-US" sz="4800" kern="1200">
                <a:solidFill>
                  <a:schemeClr val="tx2"/>
                </a:solidFill>
                <a:latin typeface="+mj-lt"/>
                <a:ea typeface="+mj-ea"/>
                <a:cs typeface="+mj-cs"/>
              </a:rPr>
              <a:t>Deep Learning vs Shallow Learning</a:t>
            </a:r>
          </a:p>
        </p:txBody>
      </p:sp>
    </p:spTree>
    <p:extLst>
      <p:ext uri="{BB962C8B-B14F-4D97-AF65-F5344CB8AC3E}">
        <p14:creationId xmlns:p14="http://schemas.microsoft.com/office/powerpoint/2010/main" val="486820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8" name="Rectangle 1025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0" name="Rectangle 1025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2" name="Rectangle 1026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4" name="Rectangle 1026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Overview of a Neural Network's Learning Process | by Rukshan Pramoditha |  Data Science 365 | Medium">
            <a:hlinkClick r:id="rId2"/>
            <a:extLst>
              <a:ext uri="{FF2B5EF4-FFF2-40B4-BE49-F238E27FC236}">
                <a16:creationId xmlns:a16="http://schemas.microsoft.com/office/drawing/2014/main" id="{00530F66-3CB4-150D-7EDD-C10B8CC232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756" r="-1" b="-1"/>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8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What is Convolutional Neural Network — CNN (Deep Learning) | by Nafiz  Shahriar | Medium">
            <a:extLst>
              <a:ext uri="{FF2B5EF4-FFF2-40B4-BE49-F238E27FC236}">
                <a16:creationId xmlns:a16="http://schemas.microsoft.com/office/drawing/2014/main" id="{0B34DDDF-8CCB-A856-5934-A04042ABD8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988991"/>
            <a:ext cx="10905066" cy="4880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886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47" name="Rectangle 22546">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8" name="Freeform: Shape 22543">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1A5209F-0D5C-DA57-4DEF-B75836D3B61E}"/>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3600" kern="1200">
                <a:solidFill>
                  <a:schemeClr val="tx1"/>
                </a:solidFill>
                <a:latin typeface="+mj-lt"/>
                <a:ea typeface="+mj-ea"/>
                <a:cs typeface="+mj-cs"/>
                <a:hlinkClick r:id="rId2"/>
              </a:rPr>
              <a:t>Recurrent Neural Networks(RNNs)</a:t>
            </a:r>
            <a:endParaRPr lang="en-US" sz="3600" kern="1200">
              <a:solidFill>
                <a:schemeClr val="tx1"/>
              </a:solidFill>
              <a:latin typeface="+mj-lt"/>
              <a:ea typeface="+mj-ea"/>
              <a:cs typeface="+mj-cs"/>
            </a:endParaRPr>
          </a:p>
        </p:txBody>
      </p:sp>
      <p:sp>
        <p:nvSpPr>
          <p:cNvPr id="22546" name="Freeform: Shape 22545">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530" name="Picture 2" descr="A screenshot of a computer&#10;&#10;Description automatically generated">
            <a:extLst>
              <a:ext uri="{FF2B5EF4-FFF2-40B4-BE49-F238E27FC236}">
                <a16:creationId xmlns:a16="http://schemas.microsoft.com/office/drawing/2014/main" id="{18807ED4-565B-B4D2-833C-B40ADC3AE45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96925" y="2559655"/>
            <a:ext cx="10621869" cy="284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30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C44DC1-C46E-9B77-0D99-087920260315}"/>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Thanks for Joining Us Today! See you tomorrow! </a:t>
            </a:r>
            <a:br>
              <a:rPr lang="en-US" sz="5200" kern="1200">
                <a:solidFill>
                  <a:schemeClr val="tx1"/>
                </a:solidFill>
                <a:latin typeface="+mj-lt"/>
                <a:ea typeface="+mj-ea"/>
                <a:cs typeface="+mj-cs"/>
              </a:rPr>
            </a:br>
            <a:endParaRPr lang="en-US" sz="5200" kern="1200">
              <a:solidFill>
                <a:schemeClr val="tx1"/>
              </a:solidFill>
              <a:latin typeface="+mj-lt"/>
              <a:ea typeface="+mj-ea"/>
              <a:cs typeface="+mj-cs"/>
            </a:endParaRPr>
          </a:p>
        </p:txBody>
      </p:sp>
      <p:pic>
        <p:nvPicPr>
          <p:cNvPr id="6" name="Graphic 5" descr="Clapping Hands">
            <a:extLst>
              <a:ext uri="{FF2B5EF4-FFF2-40B4-BE49-F238E27FC236}">
                <a16:creationId xmlns:a16="http://schemas.microsoft.com/office/drawing/2014/main" id="{7300AE0F-03AD-FD4F-B975-C3DE2DB468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10" name="Graphic 9" descr="Clapping Hands">
            <a:extLst>
              <a:ext uri="{FF2B5EF4-FFF2-40B4-BE49-F238E27FC236}">
                <a16:creationId xmlns:a16="http://schemas.microsoft.com/office/drawing/2014/main" id="{F0A8C64A-B33B-4B88-9D49-17B09B27B5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860204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43" name="Rectangle 2142">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5E2A3-0803-F8AF-B7C3-2A2885CBFA1C}"/>
              </a:ext>
            </a:extLst>
          </p:cNvPr>
          <p:cNvSpPr>
            <a:spLocks noGrp="1"/>
          </p:cNvSpPr>
          <p:nvPr>
            <p:ph type="title"/>
          </p:nvPr>
        </p:nvSpPr>
        <p:spPr>
          <a:xfrm>
            <a:off x="838200" y="329934"/>
            <a:ext cx="10515600" cy="997061"/>
          </a:xfrm>
        </p:spPr>
        <p:txBody>
          <a:bodyPr>
            <a:normAutofit/>
          </a:bodyPr>
          <a:lstStyle/>
          <a:p>
            <a:pPr algn="ctr"/>
            <a:r>
              <a:rPr lang="en-US" sz="4000" dirty="0">
                <a:latin typeface="Georgia" panose="02040502050405020303" pitchFamily="18" charset="0"/>
                <a:hlinkClick r:id="rId2"/>
              </a:rPr>
              <a:t>Can Machines Think? </a:t>
            </a:r>
            <a:endParaRPr lang="en-US" sz="4000" dirty="0">
              <a:latin typeface="Georgia" panose="02040502050405020303" pitchFamily="18" charset="0"/>
            </a:endParaRPr>
          </a:p>
        </p:txBody>
      </p:sp>
      <p:pic>
        <p:nvPicPr>
          <p:cNvPr id="2050" name="Picture 2" descr="Alan Turing at 100">
            <a:extLst>
              <a:ext uri="{FF2B5EF4-FFF2-40B4-BE49-F238E27FC236}">
                <a16:creationId xmlns:a16="http://schemas.microsoft.com/office/drawing/2014/main" id="{056EE7D7-D18E-150F-9172-1CBC89C5E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11" r="-1" b="13730"/>
          <a:stretch/>
        </p:blipFill>
        <p:spPr bwMode="auto">
          <a:xfrm>
            <a:off x="8774363" y="1656929"/>
            <a:ext cx="3172971" cy="40294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23" name="Content Placeholder 2">
            <a:extLst>
              <a:ext uri="{FF2B5EF4-FFF2-40B4-BE49-F238E27FC236}">
                <a16:creationId xmlns:a16="http://schemas.microsoft.com/office/drawing/2014/main" id="{5A9696EB-27AC-6834-0411-F26A8EF6DAE5}"/>
              </a:ext>
            </a:extLst>
          </p:cNvPr>
          <p:cNvGraphicFramePr>
            <a:graphicFrameLocks noGrp="1"/>
          </p:cNvGraphicFramePr>
          <p:nvPr>
            <p:ph idx="1"/>
            <p:extLst>
              <p:ext uri="{D42A27DB-BD31-4B8C-83A1-F6EECF244321}">
                <p14:modId xmlns:p14="http://schemas.microsoft.com/office/powerpoint/2010/main" val="2214824803"/>
              </p:ext>
            </p:extLst>
          </p:nvPr>
        </p:nvGraphicFramePr>
        <p:xfrm>
          <a:off x="425004" y="1210615"/>
          <a:ext cx="8242478" cy="5317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7118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3" name="Rectangle 309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9AB2-1441-0DA2-C278-E36347C42788}"/>
              </a:ext>
            </a:extLst>
          </p:cNvPr>
          <p:cNvSpPr>
            <a:spLocks noGrp="1"/>
          </p:cNvSpPr>
          <p:nvPr>
            <p:ph type="title"/>
          </p:nvPr>
        </p:nvSpPr>
        <p:spPr>
          <a:xfrm>
            <a:off x="572493" y="238539"/>
            <a:ext cx="11018520" cy="1434415"/>
          </a:xfrm>
        </p:spPr>
        <p:txBody>
          <a:bodyPr anchor="b">
            <a:normAutofit/>
          </a:bodyPr>
          <a:lstStyle/>
          <a:p>
            <a:r>
              <a:rPr lang="en-US" sz="5400" dirty="0"/>
              <a:t>Fundamental Challenges by 1949</a:t>
            </a:r>
          </a:p>
        </p:txBody>
      </p:sp>
      <p:sp>
        <p:nvSpPr>
          <p:cNvPr id="309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3D895B-CD2B-5EB1-D432-3436EBAC6A0C}"/>
              </a:ext>
            </a:extLst>
          </p:cNvPr>
          <p:cNvSpPr>
            <a:spLocks noGrp="1"/>
          </p:cNvSpPr>
          <p:nvPr>
            <p:ph idx="1"/>
          </p:nvPr>
        </p:nvSpPr>
        <p:spPr>
          <a:xfrm>
            <a:off x="572493" y="2071316"/>
            <a:ext cx="6713552" cy="4119172"/>
          </a:xfrm>
        </p:spPr>
        <p:txBody>
          <a:bodyPr anchor="t">
            <a:normAutofit/>
          </a:bodyPr>
          <a:lstStyle/>
          <a:p>
            <a:r>
              <a:rPr lang="en-US" sz="2200" dirty="0">
                <a:highlight>
                  <a:srgbClr val="FFFFFF"/>
                </a:highlight>
                <a:latin typeface="Georgia" panose="02040502050405020303" pitchFamily="18" charset="0"/>
              </a:rPr>
              <a:t>Limited Capabilities </a:t>
            </a:r>
            <a:endParaRPr lang="en-US" sz="2200" i="0" dirty="0">
              <a:effectLst/>
              <a:highlight>
                <a:srgbClr val="FFFFFF"/>
              </a:highlight>
              <a:latin typeface="Georgia" panose="02040502050405020303" pitchFamily="18" charset="0"/>
            </a:endParaRPr>
          </a:p>
          <a:p>
            <a:pPr lvl="1"/>
            <a:r>
              <a:rPr lang="en-US" sz="2200" dirty="0">
                <a:latin typeface="Georgia" panose="02040502050405020303" pitchFamily="18" charset="0"/>
              </a:rPr>
              <a:t>computers couldn’t store commands, only execute them</a:t>
            </a:r>
            <a:endParaRPr lang="en-US" sz="2200" dirty="0">
              <a:highlight>
                <a:srgbClr val="FFFFFF"/>
              </a:highlight>
              <a:latin typeface="Georgia" panose="02040502050405020303" pitchFamily="18" charset="0"/>
            </a:endParaRPr>
          </a:p>
          <a:p>
            <a:pPr lvl="1"/>
            <a:r>
              <a:rPr lang="en-US" sz="2200" dirty="0">
                <a:latin typeface="Georgia" panose="02040502050405020303" pitchFamily="18" charset="0"/>
              </a:rPr>
              <a:t>instructed on what to do but couldn’t retain a record of their actions</a:t>
            </a:r>
          </a:p>
          <a:p>
            <a:pPr lvl="1"/>
            <a:r>
              <a:rPr lang="en-US" sz="2200" dirty="0">
                <a:latin typeface="Georgia" panose="02040502050405020303" pitchFamily="18" charset="0"/>
              </a:rPr>
              <a:t>ENIAC (Electronic Numerical Integrator and Computer)</a:t>
            </a:r>
            <a:endParaRPr lang="en-US" sz="2200" i="0" dirty="0">
              <a:effectLst/>
              <a:highlight>
                <a:srgbClr val="FFFFFF"/>
              </a:highlight>
              <a:latin typeface="Georgia" panose="02040502050405020303" pitchFamily="18" charset="0"/>
            </a:endParaRPr>
          </a:p>
          <a:p>
            <a:r>
              <a:rPr lang="en-US" sz="2200" dirty="0">
                <a:highlight>
                  <a:srgbClr val="FFFFFF"/>
                </a:highlight>
                <a:latin typeface="Georgia" panose="02040502050405020303" pitchFamily="18" charset="0"/>
              </a:rPr>
              <a:t>High Costs </a:t>
            </a:r>
          </a:p>
          <a:p>
            <a:pPr lvl="1"/>
            <a:r>
              <a:rPr lang="en-US" sz="2200" i="0" dirty="0">
                <a:effectLst/>
                <a:highlight>
                  <a:srgbClr val="FFFFFF"/>
                </a:highlight>
                <a:latin typeface="Georgia" panose="02040502050405020303" pitchFamily="18" charset="0"/>
              </a:rPr>
              <a:t>ENIAC </a:t>
            </a:r>
            <a:r>
              <a:rPr lang="en-US" sz="2200" i="0" dirty="0">
                <a:effectLst/>
                <a:highlight>
                  <a:srgbClr val="FFFFFF"/>
                </a:highlight>
                <a:latin typeface="Georgia" panose="02040502050405020303" pitchFamily="18" charset="0"/>
                <a:hlinkClick r:id="rId2"/>
              </a:rPr>
              <a:t>–</a:t>
            </a:r>
            <a:r>
              <a:rPr lang="en-US" sz="2200" i="0" dirty="0">
                <a:effectLst/>
                <a:highlight>
                  <a:srgbClr val="FFFFFF"/>
                </a:highlight>
                <a:latin typeface="Georgia" panose="02040502050405020303" pitchFamily="18" charset="0"/>
              </a:rPr>
              <a:t> </a:t>
            </a:r>
            <a:r>
              <a:rPr lang="en-US" sz="2200" i="0" dirty="0">
                <a:effectLst/>
                <a:highlight>
                  <a:srgbClr val="FFFFFF"/>
                </a:highlight>
                <a:latin typeface="Georgia" panose="02040502050405020303" pitchFamily="18" charset="0"/>
                <a:hlinkClick r:id="rId2"/>
              </a:rPr>
              <a:t>“</a:t>
            </a:r>
            <a:r>
              <a:rPr lang="en-US" sz="2200" dirty="0">
                <a:highlight>
                  <a:srgbClr val="FFFFFF"/>
                </a:highlight>
                <a:latin typeface="Georgia" panose="02040502050405020303" pitchFamily="18" charset="0"/>
                <a:hlinkClick r:id="rId2"/>
              </a:rPr>
              <a:t>Giant Brain</a:t>
            </a:r>
            <a:r>
              <a:rPr lang="en-US" sz="2200" dirty="0">
                <a:highlight>
                  <a:srgbClr val="FFFFFF"/>
                </a:highlight>
                <a:latin typeface="Georgia" panose="02040502050405020303" pitchFamily="18" charset="0"/>
              </a:rPr>
              <a:t>”: 487,000 (7m) </a:t>
            </a:r>
          </a:p>
          <a:p>
            <a:pPr lvl="1"/>
            <a:r>
              <a:rPr lang="en-US" sz="2200" dirty="0">
                <a:highlight>
                  <a:srgbClr val="FFFFFF"/>
                </a:highlight>
                <a:latin typeface="Georgia" panose="02040502050405020303" pitchFamily="18" charset="0"/>
              </a:rPr>
              <a:t>Monthly Leasing:  $200,000 </a:t>
            </a:r>
            <a:endParaRPr lang="en-US" sz="2200" dirty="0">
              <a:latin typeface="Georgia" panose="02040502050405020303" pitchFamily="18" charset="0"/>
            </a:endParaRPr>
          </a:p>
        </p:txBody>
      </p:sp>
      <p:pic>
        <p:nvPicPr>
          <p:cNvPr id="3074" name="Picture 2" descr="undefined">
            <a:extLst>
              <a:ext uri="{FF2B5EF4-FFF2-40B4-BE49-F238E27FC236}">
                <a16:creationId xmlns:a16="http://schemas.microsoft.com/office/drawing/2014/main" id="{DE8F096E-7040-3E27-B0B4-365B9839B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139" r="7262"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32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BCAB0-9F24-494D-174B-803AA49CF5A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dirty="0"/>
              <a:t>Logic Theorist: First Artificial Intelligence Program in 1955-1956</a:t>
            </a:r>
          </a:p>
        </p:txBody>
      </p:sp>
      <p:sp>
        <p:nvSpPr>
          <p:cNvPr id="205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en in suits playing chess&#10;&#10;Description automatically generated">
            <a:extLst>
              <a:ext uri="{FF2B5EF4-FFF2-40B4-BE49-F238E27FC236}">
                <a16:creationId xmlns:a16="http://schemas.microsoft.com/office/drawing/2014/main" id="{CFED6076-87B7-3F61-08A1-967D01D59F7A}"/>
              </a:ext>
            </a:extLst>
          </p:cNvPr>
          <p:cNvPicPr>
            <a:picLocks noGrp="1" noChangeAspect="1"/>
          </p:cNvPicPr>
          <p:nvPr>
            <p:ph idx="1"/>
          </p:nvPr>
        </p:nvPicPr>
        <p:blipFill>
          <a:blip r:embed="rId3"/>
          <a:stretch>
            <a:fillRect/>
          </a:stretch>
        </p:blipFill>
        <p:spPr>
          <a:xfrm>
            <a:off x="1432530" y="2642616"/>
            <a:ext cx="3389436" cy="3605784"/>
          </a:xfrm>
          <a:prstGeom prst="rect">
            <a:avLst/>
          </a:prstGeom>
        </p:spPr>
      </p:pic>
      <p:pic>
        <p:nvPicPr>
          <p:cNvPr id="2050" name="Picture 2" descr="Logic Theorist (Simon, Newell and Shaw) – Computer Timeline">
            <a:extLst>
              <a:ext uri="{FF2B5EF4-FFF2-40B4-BE49-F238E27FC236}">
                <a16:creationId xmlns:a16="http://schemas.microsoft.com/office/drawing/2014/main" id="{9E5AB7DD-4DF4-71F2-1AE3-CC255B725C4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4496" y="2716067"/>
            <a:ext cx="5614416" cy="345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533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DF611E72-4C6C-A246-09B5-E835D690B1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1" t="2416" r="-641" b="-290"/>
          <a:stretch/>
        </p:blipFill>
        <p:spPr bwMode="auto">
          <a:xfrm>
            <a:off x="1295440" y="457200"/>
            <a:ext cx="960112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094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8" name="Rectangle 513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Rectangle 513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2" name="Rectangle 514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4" name="Rectangle 514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indy McAdams (not a Dr.) on X: &quot;I've been trying to identify everyone in  this photo from the Dartmouth Summer Research Project on Artificial  Intelligence, 1956. I think I'm correct on 5,">
            <a:extLst>
              <a:ext uri="{FF2B5EF4-FFF2-40B4-BE49-F238E27FC236}">
                <a16:creationId xmlns:a16="http://schemas.microsoft.com/office/drawing/2014/main" id="{0A8192FD-3CA1-6671-5B69-6F8D80FD7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306"/>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909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13782</TotalTime>
  <Words>1368</Words>
  <Application>Microsoft Macintosh PowerPoint</Application>
  <PresentationFormat>Widescreen</PresentationFormat>
  <Paragraphs>317</Paragraphs>
  <Slides>47</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Aptos</vt:lpstr>
      <vt:lpstr>Aptos Display</vt:lpstr>
      <vt:lpstr>Arial</vt:lpstr>
      <vt:lpstr>Bookman Old Style</vt:lpstr>
      <vt:lpstr>Calibri</vt:lpstr>
      <vt:lpstr>Calibri Light</vt:lpstr>
      <vt:lpstr>Georgia</vt:lpstr>
      <vt:lpstr>Indy Serif</vt:lpstr>
      <vt:lpstr>Söhne</vt:lpstr>
      <vt:lpstr>Office Theme</vt:lpstr>
      <vt:lpstr>1_Office Theme</vt:lpstr>
      <vt:lpstr>Schedule </vt:lpstr>
      <vt:lpstr>AI Essentials</vt:lpstr>
      <vt:lpstr>PowerPoint Presentation</vt:lpstr>
      <vt:lpstr>Early Fictional Thoughts on Artificial Intelligence </vt:lpstr>
      <vt:lpstr>Can Machines Think? </vt:lpstr>
      <vt:lpstr>Fundamental Challenges by 1949</vt:lpstr>
      <vt:lpstr>Logic Theorist: First Artificial Intelligence Program in 1955-1956</vt:lpstr>
      <vt:lpstr>PowerPoint Presentation</vt:lpstr>
      <vt:lpstr>PowerPoint Presentation</vt:lpstr>
      <vt:lpstr>AI Boom in 1957-1973</vt:lpstr>
      <vt:lpstr>Developments on Deep Learning Front  and Fall of Neural Networks</vt:lpstr>
      <vt:lpstr>“From three to eight years we will have a machine with the general intelligence of an average human being.”    AI pioneer Marvin Minsky  in 1970</vt:lpstr>
      <vt:lpstr>First Winter: 1974-1980</vt:lpstr>
      <vt:lpstr>PowerPoint Presentation</vt:lpstr>
      <vt:lpstr>Resurgence of AI in 1980s</vt:lpstr>
      <vt:lpstr>Fifth Generation Computer Systems (FGCS)</vt:lpstr>
      <vt:lpstr>PowerPoint Presentation</vt:lpstr>
      <vt:lpstr>Developments on Deep Learning Front </vt:lpstr>
      <vt:lpstr>Second Winter 1987-1994</vt:lpstr>
      <vt:lpstr>Revival of AI in Late 1990s</vt:lpstr>
      <vt:lpstr>PowerPoint Presentation</vt:lpstr>
      <vt:lpstr>PowerPoint Presentation</vt:lpstr>
      <vt:lpstr>The Rise of Deep Learning in 2000 and early 2010s</vt:lpstr>
      <vt:lpstr>Algorithms that won ImageNet Large Scale Visual Recognition Challenge (ILSVRC) in 2010-2017</vt:lpstr>
      <vt:lpstr>Transformer Architecture </vt:lpstr>
      <vt:lpstr>All Become Possible with Advances in GPU…</vt:lpstr>
      <vt:lpstr>Adjacent Possible </vt:lpstr>
      <vt:lpstr>Will There Be Another Winter? We will Discuss it on Day 3!</vt:lpstr>
      <vt:lpstr>PowerPoint Presentation</vt:lpstr>
      <vt:lpstr>What is Machine Learning? </vt:lpstr>
      <vt:lpstr>PowerPoint Presentation</vt:lpstr>
      <vt:lpstr>PowerPoint Presentation</vt:lpstr>
      <vt:lpstr>PowerPoint Presentation</vt:lpstr>
      <vt:lpstr>Supervised ML Tasks</vt:lpstr>
      <vt:lpstr>Unsupervised Learning</vt:lpstr>
      <vt:lpstr>Supervised Learning vs Unsupervised </vt:lpstr>
      <vt:lpstr>Unsupervised Example </vt:lpstr>
      <vt:lpstr>Unsupervised Learning: Text Classification vs. Topic Modeling </vt:lpstr>
      <vt:lpstr>PowerPoint Presentation</vt:lpstr>
      <vt:lpstr>PowerPoint Presentation</vt:lpstr>
      <vt:lpstr>PowerPoint Presentation</vt:lpstr>
      <vt:lpstr>Deep Learning Fundamentals </vt:lpstr>
      <vt:lpstr>Deep Learning vs Shallow Learning</vt:lpstr>
      <vt:lpstr>PowerPoint Presentation</vt:lpstr>
      <vt:lpstr>PowerPoint Presentation</vt:lpstr>
      <vt:lpstr>Recurrent Neural Networks(RNNs)</vt:lpstr>
      <vt:lpstr>Thanks for Joining Us Today! See you tomorrow!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Namig Abbasov</dc:creator>
  <cp:lastModifiedBy>Namig Abbasov</cp:lastModifiedBy>
  <cp:revision>44</cp:revision>
  <dcterms:created xsi:type="dcterms:W3CDTF">2024-07-08T16:11:10Z</dcterms:created>
  <dcterms:modified xsi:type="dcterms:W3CDTF">2024-07-29T16:53:11Z</dcterms:modified>
</cp:coreProperties>
</file>